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dp" ContentType="image/vnd.ms-photo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791" r:id="rId3"/>
    <p:sldId id="588" r:id="rId5"/>
    <p:sldId id="815" r:id="rId6"/>
    <p:sldId id="823" r:id="rId7"/>
    <p:sldId id="16670071" r:id="rId8"/>
    <p:sldId id="16670073" r:id="rId9"/>
    <p:sldId id="824" r:id="rId10"/>
    <p:sldId id="724" r:id="rId11"/>
    <p:sldId id="828" r:id="rId12"/>
    <p:sldId id="816" r:id="rId13"/>
    <p:sldId id="827" r:id="rId14"/>
    <p:sldId id="814" r:id="rId15"/>
    <p:sldId id="812" r:id="rId16"/>
    <p:sldId id="807" r:id="rId17"/>
    <p:sldId id="822" r:id="rId18"/>
    <p:sldId id="813" r:id="rId19"/>
    <p:sldId id="821" r:id="rId20"/>
    <p:sldId id="808" r:id="rId21"/>
    <p:sldId id="594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113A83"/>
    <a:srgbClr val="CB4C05"/>
    <a:srgbClr val="008000"/>
    <a:srgbClr val="66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62" autoAdjust="0"/>
    <p:restoredTop sz="94270" autoAdjust="0"/>
  </p:normalViewPr>
  <p:slideViewPr>
    <p:cSldViewPr snapToGrid="0">
      <p:cViewPr varScale="1">
        <p:scale>
          <a:sx n="81" d="100"/>
          <a:sy n="81" d="100"/>
        </p:scale>
        <p:origin x="20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2982" y="-90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335748792271"/>
          <c:y val="0.0327910633464925"/>
          <c:w val="0.83237922705314"/>
          <c:h val="0.64783108092269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年产值（万元）</c:v>
                </c:pt>
              </c:strCache>
            </c:strRef>
          </c:tx>
          <c:spPr>
            <a:ln w="34925" cap="rnd">
              <a:solidFill>
                <a:schemeClr val="accent5">
                  <a:shade val="76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5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5">
                    <a:shade val="76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Sheet1!$A$2:$A$21</c:f>
              <c:numCache>
                <c:formatCode>General</c:formatCode>
                <c:ptCount val="2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  <c:pt idx="16">
                  <c:v>2021</c:v>
                </c:pt>
                <c:pt idx="17">
                  <c:v>2022</c:v>
                </c:pt>
                <c:pt idx="18">
                  <c:v>2023</c:v>
                </c:pt>
                <c:pt idx="19">
                  <c:v>2024</c:v>
                </c:pt>
              </c:numCache>
            </c:numRef>
          </c:cat>
          <c:val>
            <c:numRef>
              <c:f>Sheet1!$B$2:$B$21</c:f>
              <c:numCache>
                <c:formatCode>General</c:formatCode>
                <c:ptCount val="20"/>
                <c:pt idx="0" c:formatCode="General">
                  <c:v>1400</c:v>
                </c:pt>
                <c:pt idx="1" c:formatCode="General">
                  <c:v>1600</c:v>
                </c:pt>
                <c:pt idx="2" c:formatCode="General">
                  <c:v>1850</c:v>
                </c:pt>
                <c:pt idx="3" c:formatCode="General">
                  <c:v>2100</c:v>
                </c:pt>
                <c:pt idx="4" c:formatCode="General">
                  <c:v>2300</c:v>
                </c:pt>
                <c:pt idx="5" c:formatCode="General">
                  <c:v>2450</c:v>
                </c:pt>
                <c:pt idx="6" c:formatCode="General">
                  <c:v>2800</c:v>
                </c:pt>
                <c:pt idx="7" c:formatCode="General">
                  <c:v>3100</c:v>
                </c:pt>
                <c:pt idx="8" c:formatCode="General">
                  <c:v>3300</c:v>
                </c:pt>
                <c:pt idx="9" c:formatCode="General">
                  <c:v>3550</c:v>
                </c:pt>
                <c:pt idx="10" c:formatCode="General">
                  <c:v>3600</c:v>
                </c:pt>
                <c:pt idx="11" c:formatCode="General">
                  <c:v>3850</c:v>
                </c:pt>
                <c:pt idx="12" c:formatCode="General">
                  <c:v>4500</c:v>
                </c:pt>
                <c:pt idx="13" c:formatCode="General">
                  <c:v>5300</c:v>
                </c:pt>
                <c:pt idx="14" c:formatCode="General">
                  <c:v>6500</c:v>
                </c:pt>
                <c:pt idx="15" c:formatCode="General">
                  <c:v>6100</c:v>
                </c:pt>
                <c:pt idx="16" c:formatCode="General">
                  <c:v>6500</c:v>
                </c:pt>
                <c:pt idx="17" c:formatCode="General">
                  <c:v>7000</c:v>
                </c:pt>
                <c:pt idx="18" c:formatCode="General">
                  <c:v>8000</c:v>
                </c:pt>
                <c:pt idx="19" c:formatCode="General">
                  <c:v>8000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总资产（万元）</c:v>
                </c:pt>
              </c:strCache>
            </c:strRef>
          </c:tx>
          <c:spPr>
            <a:ln w="34925" cap="rnd">
              <a:solidFill>
                <a:schemeClr val="accent5">
                  <a:tint val="77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5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5">
                    <a:tint val="77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Sheet1!$A$2:$A$21</c:f>
              <c:numCache>
                <c:formatCode>General</c:formatCode>
                <c:ptCount val="2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  <c:pt idx="16">
                  <c:v>2021</c:v>
                </c:pt>
                <c:pt idx="17">
                  <c:v>2022</c:v>
                </c:pt>
                <c:pt idx="18">
                  <c:v>2023</c:v>
                </c:pt>
                <c:pt idx="19">
                  <c:v>2024</c:v>
                </c:pt>
              </c:numCache>
            </c:numRef>
          </c:cat>
          <c:val>
            <c:numRef>
              <c:f>Sheet1!$C$2:$C$21</c:f>
              <c:numCache>
                <c:formatCode>General</c:formatCode>
                <c:ptCount val="20"/>
                <c:pt idx="0" c:formatCode="General">
                  <c:v>800</c:v>
                </c:pt>
                <c:pt idx="1" c:formatCode="General">
                  <c:v>900</c:v>
                </c:pt>
                <c:pt idx="2" c:formatCode="General">
                  <c:v>1050</c:v>
                </c:pt>
                <c:pt idx="3" c:formatCode="General">
                  <c:v>1150</c:v>
                </c:pt>
                <c:pt idx="4" c:formatCode="General">
                  <c:v>1150</c:v>
                </c:pt>
                <c:pt idx="5" c:formatCode="General">
                  <c:v>1200</c:v>
                </c:pt>
                <c:pt idx="6" c:formatCode="General">
                  <c:v>1350</c:v>
                </c:pt>
                <c:pt idx="7" c:formatCode="General">
                  <c:v>1450</c:v>
                </c:pt>
                <c:pt idx="8" c:formatCode="General">
                  <c:v>1550</c:v>
                </c:pt>
                <c:pt idx="9" c:formatCode="General">
                  <c:v>1550</c:v>
                </c:pt>
                <c:pt idx="10" c:formatCode="General">
                  <c:v>1700</c:v>
                </c:pt>
                <c:pt idx="11" c:formatCode="General">
                  <c:v>1800</c:v>
                </c:pt>
                <c:pt idx="12" c:formatCode="General">
                  <c:v>1950</c:v>
                </c:pt>
                <c:pt idx="13" c:formatCode="General">
                  <c:v>2400</c:v>
                </c:pt>
                <c:pt idx="14" c:formatCode="General">
                  <c:v>2500</c:v>
                </c:pt>
                <c:pt idx="15" c:formatCode="General">
                  <c:v>2500</c:v>
                </c:pt>
                <c:pt idx="16" c:formatCode="General">
                  <c:v>2500</c:v>
                </c:pt>
                <c:pt idx="17" c:formatCode="General">
                  <c:v>2700</c:v>
                </c:pt>
                <c:pt idx="18" c:formatCode="General">
                  <c:v>4000</c:v>
                </c:pt>
                <c:pt idx="19" c:formatCode="General">
                  <c:v>7200</c:v>
                </c:pt>
              </c:numCache>
            </c:numRef>
          </c:val>
          <c:smooth val="0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483968"/>
        <c:axId val="116494336"/>
      </c:lineChart>
      <c:catAx>
        <c:axId val="116483968"/>
        <c:scaling>
          <c:orientation val="minMax"/>
        </c:scaling>
        <c:delete val="0"/>
        <c:axPos val="b"/>
        <c:title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horzOverflow="overflow" vert="horz" wrap="square" anchor="ctr" anchorCtr="1"/>
            <a:lstStyle/>
            <a:p>
              <a:pPr>
                <a:defRPr sz="1195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6494336"/>
        <c:crosses val="autoZero"/>
        <c:auto val="1"/>
        <c:lblAlgn val="ctr"/>
        <c:lblOffset val="100"/>
        <c:tickMarkSkip val="1"/>
        <c:noMultiLvlLbl val="0"/>
      </c:catAx>
      <c:valAx>
        <c:axId val="116494336"/>
        <c:scaling>
          <c:orientation val="minMax"/>
        </c:scaling>
        <c:delete val="0"/>
        <c:axPos val="l"/>
        <c:majorGridlines>
          <c:spPr>
            <a:noFill/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algn="ctr">
                  <a:defRPr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/>
                  <a:t>万元</a:t>
                </a:r>
                <a:endParaRPr lang="zh-CN"/>
              </a:p>
            </c:rich>
          </c:tx>
          <c:layout>
            <c:manualLayout>
              <c:xMode val="edge"/>
              <c:yMode val="edge"/>
              <c:x val="0.0785024154589372"/>
              <c:y val="0.569855065269579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648396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dTable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6101411236639"/>
          <c:y val="0.882564397433617"/>
          <c:w val="0.312434763589334"/>
          <c:h val="0.05614411015646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61ECB6-CCDF-49A6-91D9-7FEBFBF97E16}" type="doc">
      <dgm:prSet loTypeId="urn:microsoft.com/office/officeart/2008/layout/NameandTitleOrganizationalChart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3936B22F-DBE5-4D00-94C8-8D1C7F0BC1FB}">
      <dgm:prSet phldrT="[文本]"/>
      <dgm:spPr/>
      <dgm:t>
        <a:bodyPr/>
        <a:lstStyle/>
        <a:p>
          <a:r>
            <a:rPr lang="zh-CN" altLang="en-US" dirty="0"/>
            <a:t>总经理</a:t>
          </a:r>
        </a:p>
      </dgm:t>
    </dgm:pt>
    <dgm:pt modelId="{5E76EE6E-D2F3-4E07-816E-25874C40CBD4}" type="parTrans" cxnId="{C422E8FC-6F0C-4B95-94B7-CACAAAA05585}">
      <dgm:prSet/>
      <dgm:spPr/>
      <dgm:t>
        <a:bodyPr/>
        <a:lstStyle/>
        <a:p>
          <a:endParaRPr lang="zh-CN" altLang="en-US"/>
        </a:p>
      </dgm:t>
    </dgm:pt>
    <dgm:pt modelId="{A414D1BA-0066-47C0-A64C-AF63BEC2A6A6}" type="sibTrans" cxnId="{C422E8FC-6F0C-4B95-94B7-CACAAAA05585}">
      <dgm:prSet/>
      <dgm:spPr/>
      <dgm:t>
        <a:bodyPr/>
        <a:lstStyle/>
        <a:p>
          <a:pPr algn="ctr"/>
          <a:r>
            <a:rPr lang="zh-CN" altLang="en-US" dirty="0"/>
            <a:t>李健</a:t>
          </a:r>
        </a:p>
      </dgm:t>
    </dgm:pt>
    <dgm:pt modelId="{71D6DE52-887E-4D78-83E7-B3ADE097B614}" type="asst">
      <dgm:prSet phldrT="[文本]"/>
      <dgm:spPr/>
      <dgm:t>
        <a:bodyPr/>
        <a:lstStyle/>
        <a:p>
          <a:r>
            <a:rPr lang="zh-CN" altLang="en-US" dirty="0"/>
            <a:t>副总经理</a:t>
          </a:r>
        </a:p>
      </dgm:t>
    </dgm:pt>
    <dgm:pt modelId="{8C7DF341-FE48-4258-8366-3F10A34954EB}" type="parTrans" cxnId="{94A936E2-AE5F-49C2-A95A-FBE590B35076}">
      <dgm:prSet/>
      <dgm:spPr/>
      <dgm:t>
        <a:bodyPr/>
        <a:lstStyle/>
        <a:p>
          <a:endParaRPr lang="zh-CN" altLang="en-US"/>
        </a:p>
      </dgm:t>
    </dgm:pt>
    <dgm:pt modelId="{83E8B8FA-3A3B-41CD-8D07-C8BA2BE96032}" type="sibTrans" cxnId="{94A936E2-AE5F-49C2-A95A-FBE590B35076}">
      <dgm:prSet/>
      <dgm:spPr/>
      <dgm:t>
        <a:bodyPr/>
        <a:lstStyle/>
        <a:p>
          <a:pPr algn="ctr"/>
          <a:r>
            <a:rPr lang="zh-CN" altLang="en-US" dirty="0"/>
            <a:t>徐学谦</a:t>
          </a:r>
        </a:p>
      </dgm:t>
    </dgm:pt>
    <dgm:pt modelId="{37D18F4D-F2EE-47F6-A5A7-B98C0056A408}">
      <dgm:prSet phldrT="[文本]"/>
      <dgm:spPr/>
      <dgm:t>
        <a:bodyPr/>
        <a:lstStyle/>
        <a:p>
          <a:r>
            <a:rPr lang="zh-CN" altLang="en-US" dirty="0"/>
            <a:t>项目部</a:t>
          </a:r>
        </a:p>
      </dgm:t>
    </dgm:pt>
    <dgm:pt modelId="{E843B31A-AD0A-41C4-8E45-A889127944E6}" type="parTrans" cxnId="{95D8DAA9-DEED-4F59-87C0-5166890BD208}">
      <dgm:prSet/>
      <dgm:spPr/>
      <dgm:t>
        <a:bodyPr/>
        <a:lstStyle/>
        <a:p>
          <a:endParaRPr lang="zh-CN" altLang="en-US"/>
        </a:p>
      </dgm:t>
    </dgm:pt>
    <dgm:pt modelId="{892B0EF1-7996-4E92-83D6-EEB67F0A6AA8}" type="sibTrans" cxnId="{95D8DAA9-DEED-4F59-87C0-5166890BD208}">
      <dgm:prSet/>
      <dgm:spPr/>
      <dgm:t>
        <a:bodyPr/>
        <a:lstStyle/>
        <a:p>
          <a:pPr algn="ctr"/>
          <a:endParaRPr lang="zh-CN" altLang="en-US" dirty="0"/>
        </a:p>
      </dgm:t>
    </dgm:pt>
    <dgm:pt modelId="{3C842554-5820-4814-87A9-29C01279424F}">
      <dgm:prSet phldrT="[文本]"/>
      <dgm:spPr/>
      <dgm:t>
        <a:bodyPr/>
        <a:lstStyle/>
        <a:p>
          <a:r>
            <a:rPr lang="zh-CN" altLang="en-US" dirty="0"/>
            <a:t>技术部</a:t>
          </a:r>
        </a:p>
      </dgm:t>
    </dgm:pt>
    <dgm:pt modelId="{A08C7FE6-C177-433D-AEDC-5729F2B2D207}" type="parTrans" cxnId="{8FCEBB27-294C-4008-B166-B9B95BA2A2C5}">
      <dgm:prSet/>
      <dgm:spPr/>
      <dgm:t>
        <a:bodyPr/>
        <a:lstStyle/>
        <a:p>
          <a:endParaRPr lang="zh-CN" altLang="en-US"/>
        </a:p>
      </dgm:t>
    </dgm:pt>
    <dgm:pt modelId="{679DC1E5-A141-4714-8EAF-E11AD24C517B}" type="sibTrans" cxnId="{8FCEBB27-294C-4008-B166-B9B95BA2A2C5}">
      <dgm:prSet/>
      <dgm:spPr/>
      <dgm:t>
        <a:bodyPr/>
        <a:lstStyle/>
        <a:p>
          <a:r>
            <a:rPr lang="zh-CN" altLang="en-US" dirty="0"/>
            <a:t>王晓燕、张旭、宋运平、崔建国</a:t>
          </a:r>
        </a:p>
      </dgm:t>
    </dgm:pt>
    <dgm:pt modelId="{F3E49FA2-4CB3-4DC8-B06C-EB4DD3062D48}">
      <dgm:prSet phldrT="[文本]"/>
      <dgm:spPr/>
      <dgm:t>
        <a:bodyPr/>
        <a:lstStyle/>
        <a:p>
          <a:r>
            <a:rPr lang="zh-CN" altLang="en-US" dirty="0"/>
            <a:t>物流部</a:t>
          </a:r>
        </a:p>
      </dgm:t>
    </dgm:pt>
    <dgm:pt modelId="{1CF40AFF-EFA4-45F1-BA09-97A017603E0A}" type="parTrans" cxnId="{43902A68-D5FF-4A82-AB7E-9A2F7A4C79A8}">
      <dgm:prSet/>
      <dgm:spPr/>
      <dgm:t>
        <a:bodyPr/>
        <a:lstStyle/>
        <a:p>
          <a:endParaRPr lang="zh-CN" altLang="en-US"/>
        </a:p>
      </dgm:t>
    </dgm:pt>
    <dgm:pt modelId="{0B1DE821-8F43-4F0C-BBC3-FF24B66E3A39}" type="sibTrans" cxnId="{43902A68-D5FF-4A82-AB7E-9A2F7A4C79A8}">
      <dgm:prSet/>
      <dgm:spPr/>
      <dgm:t>
        <a:bodyPr/>
        <a:lstStyle/>
        <a:p>
          <a:pPr algn="ctr"/>
          <a:r>
            <a:rPr lang="zh-CN" altLang="en-US" dirty="0"/>
            <a:t>刘猛</a:t>
          </a:r>
        </a:p>
      </dgm:t>
    </dgm:pt>
    <dgm:pt modelId="{28889F2A-1852-4F66-83E3-2D99DEC642FA}" type="asst">
      <dgm:prSet phldrT="[文本]"/>
      <dgm:spPr/>
      <dgm:t>
        <a:bodyPr/>
        <a:lstStyle/>
        <a:p>
          <a:r>
            <a:rPr lang="zh-CN" altLang="en-US" dirty="0"/>
            <a:t>行政与财务</a:t>
          </a:r>
        </a:p>
      </dgm:t>
    </dgm:pt>
    <dgm:pt modelId="{16A2641C-0847-4A48-89C5-5D935911CE7C}" type="parTrans" cxnId="{40A094C7-0396-41FC-9D0B-413CCB44EBF1}">
      <dgm:prSet/>
      <dgm:spPr/>
      <dgm:t>
        <a:bodyPr/>
        <a:lstStyle/>
        <a:p>
          <a:endParaRPr lang="zh-CN" altLang="en-US"/>
        </a:p>
      </dgm:t>
    </dgm:pt>
    <dgm:pt modelId="{0B3B033C-BEE0-4A16-9DCC-C510718F08C1}" type="sibTrans" cxnId="{40A094C7-0396-41FC-9D0B-413CCB44EBF1}">
      <dgm:prSet/>
      <dgm:spPr/>
      <dgm:t>
        <a:bodyPr/>
        <a:lstStyle/>
        <a:p>
          <a:r>
            <a:rPr lang="zh-CN" altLang="en-US" dirty="0"/>
            <a:t>鄢晓斐、宫云华</a:t>
          </a:r>
        </a:p>
      </dgm:t>
    </dgm:pt>
    <dgm:pt modelId="{ADF9C675-7281-4601-809B-BA0A50921EB8}">
      <dgm:prSet phldrT="[文本]"/>
      <dgm:spPr/>
      <dgm:t>
        <a:bodyPr/>
        <a:lstStyle/>
        <a:p>
          <a:r>
            <a:rPr lang="en-US" altLang="zh-CN" dirty="0"/>
            <a:t>ABB</a:t>
          </a:r>
          <a:endParaRPr lang="zh-CN" altLang="en-US" dirty="0"/>
        </a:p>
      </dgm:t>
    </dgm:pt>
    <dgm:pt modelId="{FB3B6B2C-16E5-41FE-9923-E1CCD05721F8}" type="parTrans" cxnId="{ED0B67FC-9187-4F5A-8730-B83B86A015E3}">
      <dgm:prSet/>
      <dgm:spPr/>
      <dgm:t>
        <a:bodyPr/>
        <a:lstStyle/>
        <a:p>
          <a:endParaRPr lang="zh-CN" altLang="en-US"/>
        </a:p>
      </dgm:t>
    </dgm:pt>
    <dgm:pt modelId="{BE0FBA52-356C-4B5C-A08E-65FB7A23D019}" type="sibTrans" cxnId="{ED0B67FC-9187-4F5A-8730-B83B86A015E3}">
      <dgm:prSet/>
      <dgm:spPr/>
      <dgm:t>
        <a:bodyPr/>
        <a:lstStyle/>
        <a:p>
          <a:pPr algn="ctr"/>
          <a:r>
            <a:rPr lang="zh-CN" altLang="en-US" dirty="0"/>
            <a:t>梁俊、金宏伟</a:t>
          </a:r>
        </a:p>
      </dgm:t>
    </dgm:pt>
    <dgm:pt modelId="{13B8006D-28CD-425B-B1FF-8D099F911C64}">
      <dgm:prSet phldrT="[文本]"/>
      <dgm:spPr/>
      <dgm:t>
        <a:bodyPr/>
        <a:lstStyle/>
        <a:p>
          <a:r>
            <a:rPr lang="en-US" altLang="zh-CN" dirty="0"/>
            <a:t>SND</a:t>
          </a:r>
          <a:endParaRPr lang="zh-CN" altLang="en-US" dirty="0"/>
        </a:p>
      </dgm:t>
    </dgm:pt>
    <dgm:pt modelId="{E90EDDDE-3E71-4335-9EFB-6284FA0A4667}" type="sibTrans" cxnId="{44398DF0-C3E6-496D-AA6C-65125951214F}">
      <dgm:prSet/>
      <dgm:spPr/>
      <dgm:t>
        <a:bodyPr/>
        <a:lstStyle/>
        <a:p>
          <a:pPr algn="ctr"/>
          <a:r>
            <a:rPr lang="zh-CN" altLang="en-US" dirty="0"/>
            <a:t>白慧杰、李玉静</a:t>
          </a:r>
        </a:p>
      </dgm:t>
    </dgm:pt>
    <dgm:pt modelId="{E90984B6-732B-4944-A571-28DB4068FBA8}" type="parTrans" cxnId="{44398DF0-C3E6-496D-AA6C-65125951214F}">
      <dgm:prSet/>
      <dgm:spPr/>
      <dgm:t>
        <a:bodyPr/>
        <a:lstStyle/>
        <a:p>
          <a:endParaRPr lang="zh-CN" altLang="en-US"/>
        </a:p>
      </dgm:t>
    </dgm:pt>
    <dgm:pt modelId="{4F566B77-033D-4688-8586-90AF6F0779BB}">
      <dgm:prSet phldrT="[文本]"/>
      <dgm:spPr/>
      <dgm:t>
        <a:bodyPr/>
        <a:lstStyle/>
        <a:p>
          <a:r>
            <a:rPr lang="zh-CN" altLang="en-US" dirty="0"/>
            <a:t>其他</a:t>
          </a:r>
        </a:p>
      </dgm:t>
    </dgm:pt>
    <dgm:pt modelId="{E3B0B728-F5B8-447A-9893-D0F90625349A}" type="parTrans" cxnId="{A3BB6C27-BE8A-4DEE-85E4-61B97C95E53D}">
      <dgm:prSet/>
      <dgm:spPr/>
      <dgm:t>
        <a:bodyPr/>
        <a:lstStyle/>
        <a:p>
          <a:endParaRPr lang="zh-CN" altLang="en-US"/>
        </a:p>
      </dgm:t>
    </dgm:pt>
    <dgm:pt modelId="{D6F47206-9C1E-4657-A480-A0B9C469E17F}" type="sibTrans" cxnId="{A3BB6C27-BE8A-4DEE-85E4-61B97C95E53D}">
      <dgm:prSet/>
      <dgm:spPr/>
      <dgm:t>
        <a:bodyPr/>
        <a:lstStyle/>
        <a:p>
          <a:pPr algn="ctr"/>
          <a:r>
            <a:rPr lang="zh-CN" altLang="en-US" dirty="0"/>
            <a:t>李亚丽</a:t>
          </a:r>
        </a:p>
      </dgm:t>
    </dgm:pt>
    <dgm:pt modelId="{BA572F09-AF35-4949-B88C-6B31BAB33624}">
      <dgm:prSet phldrT="[文本]"/>
      <dgm:spPr/>
      <dgm:t>
        <a:bodyPr/>
        <a:lstStyle/>
        <a:p>
          <a:r>
            <a:rPr lang="zh-CN" altLang="en-US" dirty="0"/>
            <a:t>生产部</a:t>
          </a:r>
        </a:p>
      </dgm:t>
    </dgm:pt>
    <dgm:pt modelId="{F1B1A856-3F23-4E8E-A5D0-007BB9DC6752}" type="parTrans" cxnId="{339A2CAA-3353-4473-9673-F9CC742FE858}">
      <dgm:prSet/>
      <dgm:spPr/>
      <dgm:t>
        <a:bodyPr/>
        <a:lstStyle/>
        <a:p>
          <a:endParaRPr lang="zh-CN" altLang="en-US"/>
        </a:p>
      </dgm:t>
    </dgm:pt>
    <dgm:pt modelId="{2539507B-528B-4195-A2C1-E8EBD63FEE80}" type="sibTrans" cxnId="{339A2CAA-3353-4473-9673-F9CC742FE858}">
      <dgm:prSet/>
      <dgm:spPr/>
      <dgm:t>
        <a:bodyPr/>
        <a:lstStyle/>
        <a:p>
          <a:pPr algn="ctr"/>
          <a:r>
            <a:rPr lang="zh-CN" altLang="en-US" dirty="0"/>
            <a:t>刘  猛</a:t>
          </a:r>
        </a:p>
      </dgm:t>
    </dgm:pt>
    <dgm:pt modelId="{4BB72AF4-4073-4898-8220-C7CBC6FA5C13}">
      <dgm:prSet phldrT="[文本]"/>
      <dgm:spPr/>
      <dgm:t>
        <a:bodyPr/>
        <a:lstStyle/>
        <a:p>
          <a:r>
            <a:rPr lang="zh-CN" altLang="en-US" dirty="0"/>
            <a:t>出入库管理</a:t>
          </a:r>
        </a:p>
      </dgm:t>
    </dgm:pt>
    <dgm:pt modelId="{D81C0797-A468-429E-BDAD-B322CAA6AA89}" type="parTrans" cxnId="{BE8E0495-9CA4-4649-9784-0346ED963906}">
      <dgm:prSet/>
      <dgm:spPr/>
      <dgm:t>
        <a:bodyPr/>
        <a:lstStyle/>
        <a:p>
          <a:endParaRPr lang="zh-CN" altLang="en-US"/>
        </a:p>
      </dgm:t>
    </dgm:pt>
    <dgm:pt modelId="{06EC85FD-6411-4C5F-8B8D-7CE0F83BDB22}" type="sibTrans" cxnId="{BE8E0495-9CA4-4649-9784-0346ED963906}">
      <dgm:prSet/>
      <dgm:spPr/>
      <dgm:t>
        <a:bodyPr/>
        <a:lstStyle/>
        <a:p>
          <a:pPr algn="ctr"/>
          <a:r>
            <a:rPr lang="zh-CN" altLang="en-US" dirty="0"/>
            <a:t>杨秀娟</a:t>
          </a:r>
        </a:p>
      </dgm:t>
    </dgm:pt>
    <dgm:pt modelId="{8000A70D-980E-4387-AFCA-5F6A39FFCE61}">
      <dgm:prSet phldrT="[文本]"/>
      <dgm:spPr/>
      <dgm:t>
        <a:bodyPr/>
        <a:lstStyle/>
        <a:p>
          <a:r>
            <a:rPr lang="zh-CN" altLang="en-US" dirty="0"/>
            <a:t>发货管理</a:t>
          </a:r>
        </a:p>
      </dgm:t>
    </dgm:pt>
    <dgm:pt modelId="{44C45274-73F7-4D59-9A72-C0A49FCD9C33}" type="parTrans" cxnId="{0A3D8B66-EAA4-43AE-9DB3-79AFB8AEF9E1}">
      <dgm:prSet/>
      <dgm:spPr/>
      <dgm:t>
        <a:bodyPr/>
        <a:lstStyle/>
        <a:p>
          <a:endParaRPr lang="zh-CN" altLang="en-US"/>
        </a:p>
      </dgm:t>
    </dgm:pt>
    <dgm:pt modelId="{4732C7EA-8902-4406-A005-299E10B17906}" type="sibTrans" cxnId="{0A3D8B66-EAA4-43AE-9DB3-79AFB8AEF9E1}">
      <dgm:prSet/>
      <dgm:spPr/>
      <dgm:t>
        <a:bodyPr/>
        <a:lstStyle/>
        <a:p>
          <a:pPr algn="ctr"/>
          <a:r>
            <a:rPr lang="zh-CN" altLang="en-US" dirty="0"/>
            <a:t>段长东</a:t>
          </a:r>
        </a:p>
      </dgm:t>
    </dgm:pt>
    <dgm:pt modelId="{63B86CD3-2932-40F8-81E3-A89B6FB422B5}">
      <dgm:prSet phldrT="[文本]"/>
      <dgm:spPr/>
      <dgm:t>
        <a:bodyPr/>
        <a:lstStyle/>
        <a:p>
          <a:r>
            <a:rPr lang="zh-CN" altLang="en-US" dirty="0"/>
            <a:t>生产经理</a:t>
          </a:r>
        </a:p>
      </dgm:t>
    </dgm:pt>
    <dgm:pt modelId="{90444994-3DCE-46B0-B31D-55DAA8C53F58}" type="parTrans" cxnId="{6B0369EB-25E7-4530-BEDC-CD5BFA9C320A}">
      <dgm:prSet/>
      <dgm:spPr/>
      <dgm:t>
        <a:bodyPr/>
        <a:lstStyle/>
        <a:p>
          <a:endParaRPr lang="zh-CN" altLang="en-US"/>
        </a:p>
      </dgm:t>
    </dgm:pt>
    <dgm:pt modelId="{51A78FCA-1460-4B50-9E0C-C24C11386497}" type="sibTrans" cxnId="{6B0369EB-25E7-4530-BEDC-CD5BFA9C320A}">
      <dgm:prSet/>
      <dgm:spPr/>
      <dgm:t>
        <a:bodyPr/>
        <a:lstStyle/>
        <a:p>
          <a:pPr algn="ctr"/>
          <a:r>
            <a:rPr lang="zh-CN" altLang="en-US" dirty="0"/>
            <a:t>张  恭</a:t>
          </a:r>
        </a:p>
      </dgm:t>
    </dgm:pt>
    <dgm:pt modelId="{A1EE0263-8087-4518-A4F1-06A49F7E1AF7}">
      <dgm:prSet phldrT="[文本]"/>
      <dgm:spPr/>
      <dgm:t>
        <a:bodyPr/>
        <a:lstStyle/>
        <a:p>
          <a:r>
            <a:rPr lang="zh-CN" altLang="en-US" dirty="0"/>
            <a:t>组装班</a:t>
          </a:r>
        </a:p>
      </dgm:t>
    </dgm:pt>
    <dgm:pt modelId="{5D563872-A1BA-4F8D-8DEC-84810D53E8B1}" type="parTrans" cxnId="{27FFB7AC-41D4-4CFD-8FC8-6527F3F207AB}">
      <dgm:prSet/>
      <dgm:spPr/>
      <dgm:t>
        <a:bodyPr/>
        <a:lstStyle/>
        <a:p>
          <a:endParaRPr lang="zh-CN" altLang="en-US"/>
        </a:p>
      </dgm:t>
    </dgm:pt>
    <dgm:pt modelId="{1FBDE3B5-4151-4A78-9AC4-8FCD9F33C376}" type="sibTrans" cxnId="{27FFB7AC-41D4-4CFD-8FC8-6527F3F207AB}">
      <dgm:prSet/>
      <dgm:spPr/>
      <dgm:t>
        <a:bodyPr/>
        <a:lstStyle/>
        <a:p>
          <a:pPr algn="ctr"/>
          <a:r>
            <a:rPr lang="zh-CN" altLang="en-US" dirty="0"/>
            <a:t>张恭</a:t>
          </a:r>
        </a:p>
      </dgm:t>
    </dgm:pt>
    <dgm:pt modelId="{E433E6E7-B9C6-40D7-896E-DBDE0F70E7C1}">
      <dgm:prSet phldrT="[文本]"/>
      <dgm:spPr/>
      <dgm:t>
        <a:bodyPr/>
        <a:lstStyle/>
        <a:p>
          <a:r>
            <a:rPr lang="zh-CN" altLang="en-US" dirty="0"/>
            <a:t>钳工班</a:t>
          </a:r>
        </a:p>
      </dgm:t>
    </dgm:pt>
    <dgm:pt modelId="{FDD5EF24-300B-46E9-930E-A9A69DDDBA79}" type="parTrans" cxnId="{0AF24072-1F94-471C-B860-57BE85A7F876}">
      <dgm:prSet/>
      <dgm:spPr/>
      <dgm:t>
        <a:bodyPr/>
        <a:lstStyle/>
        <a:p>
          <a:endParaRPr lang="zh-CN" altLang="en-US"/>
        </a:p>
      </dgm:t>
    </dgm:pt>
    <dgm:pt modelId="{A31CC179-908C-4327-B350-4C728E79ABCD}" type="sibTrans" cxnId="{0AF24072-1F94-471C-B860-57BE85A7F876}">
      <dgm:prSet custT="1"/>
      <dgm:spPr/>
      <dgm:t>
        <a:bodyPr/>
        <a:lstStyle/>
        <a:p>
          <a:pPr algn="ctr"/>
          <a:r>
            <a:rPr lang="zh-CN" altLang="en-US" sz="1200" dirty="0"/>
            <a:t>李自洲</a:t>
          </a:r>
        </a:p>
      </dgm:t>
    </dgm:pt>
    <dgm:pt modelId="{B3064EEC-47FE-43F6-827F-32D29C09A0D7}">
      <dgm:prSet phldrT="[文本]"/>
      <dgm:spPr/>
      <dgm:t>
        <a:bodyPr/>
        <a:lstStyle/>
        <a:p>
          <a:r>
            <a:rPr lang="zh-CN" altLang="en-US" dirty="0"/>
            <a:t>折弯班</a:t>
          </a:r>
        </a:p>
      </dgm:t>
    </dgm:pt>
    <dgm:pt modelId="{09145D50-EDE1-46E3-A4F7-9F7338A22C21}" type="parTrans" cxnId="{7F4511CC-E0D6-48DD-B8F9-FDD2D08FF629}">
      <dgm:prSet/>
      <dgm:spPr/>
      <dgm:t>
        <a:bodyPr/>
        <a:lstStyle/>
        <a:p>
          <a:endParaRPr lang="zh-CN" altLang="en-US"/>
        </a:p>
      </dgm:t>
    </dgm:pt>
    <dgm:pt modelId="{31CA75A0-14D4-4C70-ABCC-2A650BA327C4}" type="sibTrans" cxnId="{7F4511CC-E0D6-48DD-B8F9-FDD2D08FF629}">
      <dgm:prSet/>
      <dgm:spPr/>
      <dgm:t>
        <a:bodyPr/>
        <a:lstStyle/>
        <a:p>
          <a:pPr algn="ctr"/>
          <a:r>
            <a:rPr lang="zh-CN" altLang="en-US" dirty="0"/>
            <a:t>邬东</a:t>
          </a:r>
        </a:p>
      </dgm:t>
    </dgm:pt>
    <dgm:pt modelId="{D281474D-2626-465F-AE10-EBD67B005B66}">
      <dgm:prSet phldrT="[文本]"/>
      <dgm:spPr/>
      <dgm:t>
        <a:bodyPr/>
        <a:lstStyle/>
        <a:p>
          <a:r>
            <a:rPr lang="zh-CN" altLang="en-US" dirty="0"/>
            <a:t>落料班</a:t>
          </a:r>
        </a:p>
      </dgm:t>
    </dgm:pt>
    <dgm:pt modelId="{F8B723D6-3109-4D38-9C11-1B2CCFFB5E66}" type="parTrans" cxnId="{169F7302-0465-4AE3-8279-EDF6CD23E50F}">
      <dgm:prSet/>
      <dgm:spPr/>
      <dgm:t>
        <a:bodyPr/>
        <a:lstStyle/>
        <a:p>
          <a:endParaRPr lang="zh-CN" altLang="en-US"/>
        </a:p>
      </dgm:t>
    </dgm:pt>
    <dgm:pt modelId="{39B7CEE7-4C2E-43BC-91DC-E00C9B10EFCD}" type="sibTrans" cxnId="{169F7302-0465-4AE3-8279-EDF6CD23E50F}">
      <dgm:prSet/>
      <dgm:spPr/>
      <dgm:t>
        <a:bodyPr/>
        <a:lstStyle/>
        <a:p>
          <a:pPr algn="ctr"/>
          <a:r>
            <a:rPr lang="zh-CN" altLang="en-US" dirty="0"/>
            <a:t>刘奇</a:t>
          </a:r>
        </a:p>
      </dgm:t>
    </dgm:pt>
    <dgm:pt modelId="{A83A4C3E-6207-4550-BD18-AFF96049E75F}">
      <dgm:prSet phldrT="[文本]"/>
      <dgm:spPr/>
      <dgm:t>
        <a:bodyPr/>
        <a:lstStyle/>
        <a:p>
          <a:r>
            <a:rPr lang="zh-CN" altLang="en-US" dirty="0"/>
            <a:t>品管部</a:t>
          </a:r>
        </a:p>
      </dgm:t>
    </dgm:pt>
    <dgm:pt modelId="{DD76461D-CADD-41CB-9149-2729A92E8129}" type="parTrans" cxnId="{A879AF7A-1568-4190-BD9A-ABB8A7114BC3}">
      <dgm:prSet/>
      <dgm:spPr/>
      <dgm:t>
        <a:bodyPr/>
        <a:lstStyle/>
        <a:p>
          <a:endParaRPr lang="zh-CN" altLang="en-US"/>
        </a:p>
      </dgm:t>
    </dgm:pt>
    <dgm:pt modelId="{BF144638-465E-4526-9136-F59D582B2116}" type="sibTrans" cxnId="{A879AF7A-1568-4190-BD9A-ABB8A7114BC3}">
      <dgm:prSet/>
      <dgm:spPr/>
      <dgm:t>
        <a:bodyPr/>
        <a:lstStyle/>
        <a:p>
          <a:pPr algn="ctr"/>
          <a:r>
            <a:rPr lang="zh-CN" altLang="en-US" dirty="0"/>
            <a:t>尹雪礼</a:t>
          </a:r>
        </a:p>
      </dgm:t>
    </dgm:pt>
    <dgm:pt modelId="{F620ABC5-A3FE-4B46-8095-06489092B933}">
      <dgm:prSet phldrT="[文本]"/>
      <dgm:spPr/>
      <dgm:t>
        <a:bodyPr/>
        <a:lstStyle/>
        <a:p>
          <a:r>
            <a:rPr lang="zh-CN" altLang="en-US" dirty="0"/>
            <a:t>质量</a:t>
          </a:r>
        </a:p>
      </dgm:t>
    </dgm:pt>
    <dgm:pt modelId="{2346F77D-87B0-4788-B8A3-08851E7BF06A}" type="parTrans" cxnId="{BDC20806-027B-4999-95F1-23BE7EB50EB0}">
      <dgm:prSet/>
      <dgm:spPr/>
      <dgm:t>
        <a:bodyPr/>
        <a:lstStyle/>
        <a:p>
          <a:endParaRPr lang="zh-CN" altLang="en-US"/>
        </a:p>
      </dgm:t>
    </dgm:pt>
    <dgm:pt modelId="{0328C6CE-CC70-4D1F-846E-EC2626205DD3}" type="sibTrans" cxnId="{BDC20806-027B-4999-95F1-23BE7EB50EB0}">
      <dgm:prSet/>
      <dgm:spPr/>
      <dgm:t>
        <a:bodyPr/>
        <a:lstStyle/>
        <a:p>
          <a:pPr algn="ctr"/>
          <a:r>
            <a:rPr lang="zh-CN" altLang="en-US" dirty="0"/>
            <a:t>唐晶</a:t>
          </a:r>
        </a:p>
      </dgm:t>
    </dgm:pt>
    <dgm:pt modelId="{E167FD4C-2E33-444B-94FB-565F25D30D24}">
      <dgm:prSet phldrT="[文本]"/>
      <dgm:spPr/>
      <dgm:t>
        <a:bodyPr/>
        <a:lstStyle/>
        <a:p>
          <a:r>
            <a:rPr lang="zh-CN" altLang="en-US" dirty="0"/>
            <a:t>采购与外协</a:t>
          </a:r>
        </a:p>
      </dgm:t>
    </dgm:pt>
    <dgm:pt modelId="{CA385F2D-5062-42D8-8610-40CB0C159CA7}" type="parTrans" cxnId="{5988F0D7-D314-4CB1-860A-8A760B4EF7EB}">
      <dgm:prSet/>
      <dgm:spPr/>
      <dgm:t>
        <a:bodyPr/>
        <a:lstStyle/>
        <a:p>
          <a:endParaRPr lang="zh-CN" altLang="en-US"/>
        </a:p>
      </dgm:t>
    </dgm:pt>
    <dgm:pt modelId="{2075E4E1-33D3-4F4B-894C-48A6D81F60D3}" type="sibTrans" cxnId="{5988F0D7-D314-4CB1-860A-8A760B4EF7EB}">
      <dgm:prSet/>
      <dgm:spPr/>
      <dgm:t>
        <a:bodyPr/>
        <a:lstStyle/>
        <a:p>
          <a:pPr algn="ctr"/>
          <a:r>
            <a:rPr lang="zh-CN" altLang="en-US" dirty="0"/>
            <a:t>许铁宁</a:t>
          </a:r>
        </a:p>
      </dgm:t>
    </dgm:pt>
    <dgm:pt modelId="{3917AE72-0DA7-4C8B-8562-8D30C39F907E}" type="pres">
      <dgm:prSet presAssocID="{BD61ECB6-CCDF-49A6-91D9-7FEBFBF97E1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B8CEC52-7707-41D9-B726-AD33ED35FAC8}" type="pres">
      <dgm:prSet presAssocID="{3936B22F-DBE5-4D00-94C8-8D1C7F0BC1FB}" presName="hierRoot1" presStyleCnt="0">
        <dgm:presLayoutVars>
          <dgm:hierBranch val="init"/>
        </dgm:presLayoutVars>
      </dgm:prSet>
      <dgm:spPr/>
    </dgm:pt>
    <dgm:pt modelId="{EC36979A-930C-4918-BB2B-5CA342ABCFE8}" type="pres">
      <dgm:prSet presAssocID="{3936B22F-DBE5-4D00-94C8-8D1C7F0BC1FB}" presName="rootComposite1" presStyleCnt="0"/>
      <dgm:spPr/>
    </dgm:pt>
    <dgm:pt modelId="{893460E0-B04A-4E68-B602-F191F52AB026}" type="pres">
      <dgm:prSet presAssocID="{3936B22F-DBE5-4D00-94C8-8D1C7F0BC1FB}" presName="rootText1" presStyleLbl="node0" presStyleIdx="0" presStyleCnt="1">
        <dgm:presLayoutVars>
          <dgm:chMax/>
          <dgm:chPref val="3"/>
        </dgm:presLayoutVars>
      </dgm:prSet>
      <dgm:spPr/>
    </dgm:pt>
    <dgm:pt modelId="{C73F6941-69F3-4DE4-AAE4-05FBC0517DCF}" type="pres">
      <dgm:prSet presAssocID="{3936B22F-DBE5-4D00-94C8-8D1C7F0BC1FB}" presName="titleText1" presStyleLbl="fgAcc0" presStyleIdx="0" presStyleCnt="1">
        <dgm:presLayoutVars>
          <dgm:chMax val="0"/>
          <dgm:chPref val="0"/>
        </dgm:presLayoutVars>
      </dgm:prSet>
      <dgm:spPr/>
    </dgm:pt>
    <dgm:pt modelId="{186B5143-4AD1-41D0-A3FC-F52DEA87F4D9}" type="pres">
      <dgm:prSet presAssocID="{3936B22F-DBE5-4D00-94C8-8D1C7F0BC1FB}" presName="rootConnector1" presStyleLbl="node1" presStyleIdx="0" presStyleCnt="17"/>
      <dgm:spPr/>
    </dgm:pt>
    <dgm:pt modelId="{89431257-7778-4494-A2B2-0C8EC3FC2DCC}" type="pres">
      <dgm:prSet presAssocID="{3936B22F-DBE5-4D00-94C8-8D1C7F0BC1FB}" presName="hierChild2" presStyleCnt="0"/>
      <dgm:spPr/>
    </dgm:pt>
    <dgm:pt modelId="{719F76B0-78EC-4708-A6C7-93C37488FD53}" type="pres">
      <dgm:prSet presAssocID="{E843B31A-AD0A-41C4-8E45-A889127944E6}" presName="Name37" presStyleLbl="parChTrans1D2" presStyleIdx="0" presStyleCnt="8"/>
      <dgm:spPr/>
    </dgm:pt>
    <dgm:pt modelId="{B944587D-B7D1-44B5-A852-983C4D76DEDA}" type="pres">
      <dgm:prSet presAssocID="{37D18F4D-F2EE-47F6-A5A7-B98C0056A408}" presName="hierRoot2" presStyleCnt="0">
        <dgm:presLayoutVars>
          <dgm:hierBranch val="init"/>
        </dgm:presLayoutVars>
      </dgm:prSet>
      <dgm:spPr/>
    </dgm:pt>
    <dgm:pt modelId="{45E80679-9262-4A7C-8A7F-78065CAE1698}" type="pres">
      <dgm:prSet presAssocID="{37D18F4D-F2EE-47F6-A5A7-B98C0056A408}" presName="rootComposite" presStyleCnt="0"/>
      <dgm:spPr/>
    </dgm:pt>
    <dgm:pt modelId="{C5FA4F3B-5FC2-47E8-A040-2D79CB14DE6F}" type="pres">
      <dgm:prSet presAssocID="{37D18F4D-F2EE-47F6-A5A7-B98C0056A408}" presName="rootText" presStyleLbl="node1" presStyleIdx="0" presStyleCnt="17">
        <dgm:presLayoutVars>
          <dgm:chMax/>
          <dgm:chPref val="3"/>
        </dgm:presLayoutVars>
      </dgm:prSet>
      <dgm:spPr/>
    </dgm:pt>
    <dgm:pt modelId="{65819729-768C-44A5-AEA2-FA63ADB5C8EE}" type="pres">
      <dgm:prSet presAssocID="{37D18F4D-F2EE-47F6-A5A7-B98C0056A408}" presName="titleText2" presStyleLbl="fgAcc1" presStyleIdx="0" presStyleCnt="17">
        <dgm:presLayoutVars>
          <dgm:chMax val="0"/>
          <dgm:chPref val="0"/>
        </dgm:presLayoutVars>
      </dgm:prSet>
      <dgm:spPr/>
    </dgm:pt>
    <dgm:pt modelId="{AD51175A-4B97-4BBD-A0EE-08DC7540AE4A}" type="pres">
      <dgm:prSet presAssocID="{37D18F4D-F2EE-47F6-A5A7-B98C0056A408}" presName="rootConnector" presStyleLbl="node2" presStyleIdx="0" presStyleCnt="0"/>
      <dgm:spPr/>
    </dgm:pt>
    <dgm:pt modelId="{9FA40566-7EEF-48C4-907F-8E63687FE557}" type="pres">
      <dgm:prSet presAssocID="{37D18F4D-F2EE-47F6-A5A7-B98C0056A408}" presName="hierChild4" presStyleCnt="0"/>
      <dgm:spPr/>
    </dgm:pt>
    <dgm:pt modelId="{E8FD0C22-8A3C-4158-94CF-34552BEBD006}" type="pres">
      <dgm:prSet presAssocID="{FB3B6B2C-16E5-41FE-9923-E1CCD05721F8}" presName="Name37" presStyleLbl="parChTrans1D3" presStyleIdx="0" presStyleCnt="7"/>
      <dgm:spPr/>
    </dgm:pt>
    <dgm:pt modelId="{292EA57F-4916-436C-A508-8BC878B68901}" type="pres">
      <dgm:prSet presAssocID="{ADF9C675-7281-4601-809B-BA0A50921EB8}" presName="hierRoot2" presStyleCnt="0">
        <dgm:presLayoutVars>
          <dgm:hierBranch val="init"/>
        </dgm:presLayoutVars>
      </dgm:prSet>
      <dgm:spPr/>
    </dgm:pt>
    <dgm:pt modelId="{CB2DCD52-A464-40CE-B006-851F0A20EEED}" type="pres">
      <dgm:prSet presAssocID="{ADF9C675-7281-4601-809B-BA0A50921EB8}" presName="rootComposite" presStyleCnt="0"/>
      <dgm:spPr/>
    </dgm:pt>
    <dgm:pt modelId="{5DCA7A53-0A3E-4E66-B52C-0D44A0CF4D95}" type="pres">
      <dgm:prSet presAssocID="{ADF9C675-7281-4601-809B-BA0A50921EB8}" presName="rootText" presStyleLbl="node1" presStyleIdx="1" presStyleCnt="17">
        <dgm:presLayoutVars>
          <dgm:chMax/>
          <dgm:chPref val="3"/>
        </dgm:presLayoutVars>
      </dgm:prSet>
      <dgm:spPr/>
    </dgm:pt>
    <dgm:pt modelId="{39FA38F3-11C8-4408-8786-7C79D3BE204A}" type="pres">
      <dgm:prSet presAssocID="{ADF9C675-7281-4601-809B-BA0A50921EB8}" presName="titleText2" presStyleLbl="fgAcc1" presStyleIdx="1" presStyleCnt="17">
        <dgm:presLayoutVars>
          <dgm:chMax val="0"/>
          <dgm:chPref val="0"/>
        </dgm:presLayoutVars>
      </dgm:prSet>
      <dgm:spPr/>
    </dgm:pt>
    <dgm:pt modelId="{FBEE1B1B-F134-461A-80B7-3A497F307E21}" type="pres">
      <dgm:prSet presAssocID="{ADF9C675-7281-4601-809B-BA0A50921EB8}" presName="rootConnector" presStyleLbl="node3" presStyleIdx="0" presStyleCnt="0"/>
      <dgm:spPr/>
    </dgm:pt>
    <dgm:pt modelId="{5B8143DB-5631-4F55-AA12-A34B11F1E94B}" type="pres">
      <dgm:prSet presAssocID="{ADF9C675-7281-4601-809B-BA0A50921EB8}" presName="hierChild4" presStyleCnt="0"/>
      <dgm:spPr/>
    </dgm:pt>
    <dgm:pt modelId="{08847D22-F364-4BA0-B088-95A002CDA96B}" type="pres">
      <dgm:prSet presAssocID="{ADF9C675-7281-4601-809B-BA0A50921EB8}" presName="hierChild5" presStyleCnt="0"/>
      <dgm:spPr/>
    </dgm:pt>
    <dgm:pt modelId="{76197742-D831-4C2F-836D-5F5EF2FB5E94}" type="pres">
      <dgm:prSet presAssocID="{E90984B6-732B-4944-A571-28DB4068FBA8}" presName="Name37" presStyleLbl="parChTrans1D3" presStyleIdx="1" presStyleCnt="7"/>
      <dgm:spPr/>
    </dgm:pt>
    <dgm:pt modelId="{DF1AABCD-EFA8-49B2-9D91-454E601B9483}" type="pres">
      <dgm:prSet presAssocID="{13B8006D-28CD-425B-B1FF-8D099F911C64}" presName="hierRoot2" presStyleCnt="0">
        <dgm:presLayoutVars>
          <dgm:hierBranch val="init"/>
        </dgm:presLayoutVars>
      </dgm:prSet>
      <dgm:spPr/>
    </dgm:pt>
    <dgm:pt modelId="{7E3B4EE6-1FE4-42F7-8914-D3F0F0A74778}" type="pres">
      <dgm:prSet presAssocID="{13B8006D-28CD-425B-B1FF-8D099F911C64}" presName="rootComposite" presStyleCnt="0"/>
      <dgm:spPr/>
    </dgm:pt>
    <dgm:pt modelId="{9A126EA4-9F11-4472-88AE-A3E90F0615B3}" type="pres">
      <dgm:prSet presAssocID="{13B8006D-28CD-425B-B1FF-8D099F911C64}" presName="rootText" presStyleLbl="node1" presStyleIdx="2" presStyleCnt="17">
        <dgm:presLayoutVars>
          <dgm:chMax/>
          <dgm:chPref val="3"/>
        </dgm:presLayoutVars>
      </dgm:prSet>
      <dgm:spPr/>
    </dgm:pt>
    <dgm:pt modelId="{780958B2-81FB-4DFF-A4BF-911BC905E348}" type="pres">
      <dgm:prSet presAssocID="{13B8006D-28CD-425B-B1FF-8D099F911C64}" presName="titleText2" presStyleLbl="fgAcc1" presStyleIdx="2" presStyleCnt="17" custScaleX="112133" custScaleY="108707">
        <dgm:presLayoutVars>
          <dgm:chMax val="0"/>
          <dgm:chPref val="0"/>
        </dgm:presLayoutVars>
      </dgm:prSet>
      <dgm:spPr/>
    </dgm:pt>
    <dgm:pt modelId="{A7F027B3-9D54-4D0D-BE11-49B77877DDDC}" type="pres">
      <dgm:prSet presAssocID="{13B8006D-28CD-425B-B1FF-8D099F911C64}" presName="rootConnector" presStyleLbl="node3" presStyleIdx="0" presStyleCnt="0"/>
      <dgm:spPr/>
    </dgm:pt>
    <dgm:pt modelId="{598E45EB-AC6C-4917-9325-8D9DAA41FD8E}" type="pres">
      <dgm:prSet presAssocID="{13B8006D-28CD-425B-B1FF-8D099F911C64}" presName="hierChild4" presStyleCnt="0"/>
      <dgm:spPr/>
    </dgm:pt>
    <dgm:pt modelId="{B49A38DA-889B-48C5-85C3-E30953F7F79D}" type="pres">
      <dgm:prSet presAssocID="{13B8006D-28CD-425B-B1FF-8D099F911C64}" presName="hierChild5" presStyleCnt="0"/>
      <dgm:spPr/>
    </dgm:pt>
    <dgm:pt modelId="{66AAB9F8-D371-464F-8B55-71A7FD9D6A13}" type="pres">
      <dgm:prSet presAssocID="{E3B0B728-F5B8-447A-9893-D0F90625349A}" presName="Name37" presStyleLbl="parChTrans1D3" presStyleIdx="2" presStyleCnt="7"/>
      <dgm:spPr/>
    </dgm:pt>
    <dgm:pt modelId="{50CF587F-0407-4DAB-BFA7-2EED3ECEFA98}" type="pres">
      <dgm:prSet presAssocID="{4F566B77-033D-4688-8586-90AF6F0779BB}" presName="hierRoot2" presStyleCnt="0">
        <dgm:presLayoutVars>
          <dgm:hierBranch val="init"/>
        </dgm:presLayoutVars>
      </dgm:prSet>
      <dgm:spPr/>
    </dgm:pt>
    <dgm:pt modelId="{D6881743-1F38-4EF5-8DB1-FD93278DC47D}" type="pres">
      <dgm:prSet presAssocID="{4F566B77-033D-4688-8586-90AF6F0779BB}" presName="rootComposite" presStyleCnt="0"/>
      <dgm:spPr/>
    </dgm:pt>
    <dgm:pt modelId="{E8589598-E855-476D-84F3-E00402D3CA79}" type="pres">
      <dgm:prSet presAssocID="{4F566B77-033D-4688-8586-90AF6F0779BB}" presName="rootText" presStyleLbl="node1" presStyleIdx="3" presStyleCnt="17">
        <dgm:presLayoutVars>
          <dgm:chMax/>
          <dgm:chPref val="3"/>
        </dgm:presLayoutVars>
      </dgm:prSet>
      <dgm:spPr/>
    </dgm:pt>
    <dgm:pt modelId="{AC88024E-A650-462D-8C12-543C55D5F5A0}" type="pres">
      <dgm:prSet presAssocID="{4F566B77-033D-4688-8586-90AF6F0779BB}" presName="titleText2" presStyleLbl="fgAcc1" presStyleIdx="3" presStyleCnt="17">
        <dgm:presLayoutVars>
          <dgm:chMax val="0"/>
          <dgm:chPref val="0"/>
        </dgm:presLayoutVars>
      </dgm:prSet>
      <dgm:spPr/>
    </dgm:pt>
    <dgm:pt modelId="{56997C56-66F4-4264-8610-BE298D426D15}" type="pres">
      <dgm:prSet presAssocID="{4F566B77-033D-4688-8586-90AF6F0779BB}" presName="rootConnector" presStyleLbl="node3" presStyleIdx="0" presStyleCnt="0"/>
      <dgm:spPr/>
    </dgm:pt>
    <dgm:pt modelId="{9DAC4F90-130E-47DC-A875-31984230645E}" type="pres">
      <dgm:prSet presAssocID="{4F566B77-033D-4688-8586-90AF6F0779BB}" presName="hierChild4" presStyleCnt="0"/>
      <dgm:spPr/>
    </dgm:pt>
    <dgm:pt modelId="{3C940BE8-787D-4657-9D6B-BB39262DFC73}" type="pres">
      <dgm:prSet presAssocID="{4F566B77-033D-4688-8586-90AF6F0779BB}" presName="hierChild5" presStyleCnt="0"/>
      <dgm:spPr/>
    </dgm:pt>
    <dgm:pt modelId="{20EA3141-A4BC-498D-9B4A-E7B47F411F5B}" type="pres">
      <dgm:prSet presAssocID="{37D18F4D-F2EE-47F6-A5A7-B98C0056A408}" presName="hierChild5" presStyleCnt="0"/>
      <dgm:spPr/>
    </dgm:pt>
    <dgm:pt modelId="{A6BD1B8D-EE33-48C7-A7DA-05AE46646EAF}" type="pres">
      <dgm:prSet presAssocID="{A08C7FE6-C177-433D-AEDC-5729F2B2D207}" presName="Name37" presStyleLbl="parChTrans1D2" presStyleIdx="1" presStyleCnt="8"/>
      <dgm:spPr/>
    </dgm:pt>
    <dgm:pt modelId="{F3510074-388E-4D0B-8B72-33097A29ED59}" type="pres">
      <dgm:prSet presAssocID="{3C842554-5820-4814-87A9-29C01279424F}" presName="hierRoot2" presStyleCnt="0">
        <dgm:presLayoutVars>
          <dgm:hierBranch val="init"/>
        </dgm:presLayoutVars>
      </dgm:prSet>
      <dgm:spPr/>
    </dgm:pt>
    <dgm:pt modelId="{79B47433-77BB-444D-BBFC-DDAC1CF92D02}" type="pres">
      <dgm:prSet presAssocID="{3C842554-5820-4814-87A9-29C01279424F}" presName="rootComposite" presStyleCnt="0"/>
      <dgm:spPr/>
    </dgm:pt>
    <dgm:pt modelId="{B4F46C35-8CCC-409A-9BB7-BF7BC1BAAD16}" type="pres">
      <dgm:prSet presAssocID="{3C842554-5820-4814-87A9-29C01279424F}" presName="rootText" presStyleLbl="node1" presStyleIdx="4" presStyleCnt="17">
        <dgm:presLayoutVars>
          <dgm:chMax/>
          <dgm:chPref val="3"/>
        </dgm:presLayoutVars>
      </dgm:prSet>
      <dgm:spPr/>
    </dgm:pt>
    <dgm:pt modelId="{9542E3B0-1787-436E-85B9-D084A3A2020B}" type="pres">
      <dgm:prSet presAssocID="{3C842554-5820-4814-87A9-29C01279424F}" presName="titleText2" presStyleLbl="fgAcc1" presStyleIdx="4" presStyleCnt="17">
        <dgm:presLayoutVars>
          <dgm:chMax val="0"/>
          <dgm:chPref val="0"/>
        </dgm:presLayoutVars>
      </dgm:prSet>
      <dgm:spPr/>
    </dgm:pt>
    <dgm:pt modelId="{F3369B5F-18D6-4A48-B882-B162B77FCA1C}" type="pres">
      <dgm:prSet presAssocID="{3C842554-5820-4814-87A9-29C01279424F}" presName="rootConnector" presStyleLbl="node2" presStyleIdx="0" presStyleCnt="0"/>
      <dgm:spPr/>
    </dgm:pt>
    <dgm:pt modelId="{92852B23-112C-42AE-91B1-B05D117331C2}" type="pres">
      <dgm:prSet presAssocID="{3C842554-5820-4814-87A9-29C01279424F}" presName="hierChild4" presStyleCnt="0"/>
      <dgm:spPr/>
    </dgm:pt>
    <dgm:pt modelId="{50674F20-3746-4A21-8EF4-DFB76A13696B}" type="pres">
      <dgm:prSet presAssocID="{3C842554-5820-4814-87A9-29C01279424F}" presName="hierChild5" presStyleCnt="0"/>
      <dgm:spPr/>
    </dgm:pt>
    <dgm:pt modelId="{48348812-CED9-488C-BB13-CF2E6328D261}" type="pres">
      <dgm:prSet presAssocID="{CA385F2D-5062-42D8-8610-40CB0C159CA7}" presName="Name37" presStyleLbl="parChTrans1D2" presStyleIdx="2" presStyleCnt="8"/>
      <dgm:spPr/>
    </dgm:pt>
    <dgm:pt modelId="{5F75BD0A-D3AE-4019-9366-1A1287F72FB4}" type="pres">
      <dgm:prSet presAssocID="{E167FD4C-2E33-444B-94FB-565F25D30D24}" presName="hierRoot2" presStyleCnt="0">
        <dgm:presLayoutVars>
          <dgm:hierBranch val="init"/>
        </dgm:presLayoutVars>
      </dgm:prSet>
      <dgm:spPr/>
    </dgm:pt>
    <dgm:pt modelId="{AC1118AD-9611-486D-B56D-0E97003EE3EE}" type="pres">
      <dgm:prSet presAssocID="{E167FD4C-2E33-444B-94FB-565F25D30D24}" presName="rootComposite" presStyleCnt="0"/>
      <dgm:spPr/>
    </dgm:pt>
    <dgm:pt modelId="{6D8B5CA8-10DA-410C-98DE-E375B63151ED}" type="pres">
      <dgm:prSet presAssocID="{E167FD4C-2E33-444B-94FB-565F25D30D24}" presName="rootText" presStyleLbl="node1" presStyleIdx="5" presStyleCnt="17">
        <dgm:presLayoutVars>
          <dgm:chMax/>
          <dgm:chPref val="3"/>
        </dgm:presLayoutVars>
      </dgm:prSet>
      <dgm:spPr/>
    </dgm:pt>
    <dgm:pt modelId="{65638D6B-9E8B-48E5-AED2-ADCA7F7531E6}" type="pres">
      <dgm:prSet presAssocID="{E167FD4C-2E33-444B-94FB-565F25D30D24}" presName="titleText2" presStyleLbl="fgAcc1" presStyleIdx="5" presStyleCnt="17">
        <dgm:presLayoutVars>
          <dgm:chMax val="0"/>
          <dgm:chPref val="0"/>
        </dgm:presLayoutVars>
      </dgm:prSet>
      <dgm:spPr/>
    </dgm:pt>
    <dgm:pt modelId="{277A0311-CCE3-4EAD-8177-F28FE0825AE6}" type="pres">
      <dgm:prSet presAssocID="{E167FD4C-2E33-444B-94FB-565F25D30D24}" presName="rootConnector" presStyleLbl="node2" presStyleIdx="0" presStyleCnt="0"/>
      <dgm:spPr/>
    </dgm:pt>
    <dgm:pt modelId="{3BE45B62-31D1-4740-A542-43496DFE1069}" type="pres">
      <dgm:prSet presAssocID="{E167FD4C-2E33-444B-94FB-565F25D30D24}" presName="hierChild4" presStyleCnt="0"/>
      <dgm:spPr/>
    </dgm:pt>
    <dgm:pt modelId="{750FBFA8-9ADF-4DC7-BE4A-32BDBE54C0BF}" type="pres">
      <dgm:prSet presAssocID="{E167FD4C-2E33-444B-94FB-565F25D30D24}" presName="hierChild5" presStyleCnt="0"/>
      <dgm:spPr/>
    </dgm:pt>
    <dgm:pt modelId="{95AA0F1D-0504-4E5B-87DD-522D043CE57A}" type="pres">
      <dgm:prSet presAssocID="{DD76461D-CADD-41CB-9149-2729A92E8129}" presName="Name37" presStyleLbl="parChTrans1D2" presStyleIdx="3" presStyleCnt="8"/>
      <dgm:spPr/>
    </dgm:pt>
    <dgm:pt modelId="{8C8972A4-C65E-45C9-AAC8-8AD7B5097A5E}" type="pres">
      <dgm:prSet presAssocID="{A83A4C3E-6207-4550-BD18-AFF96049E75F}" presName="hierRoot2" presStyleCnt="0">
        <dgm:presLayoutVars>
          <dgm:hierBranch val="init"/>
        </dgm:presLayoutVars>
      </dgm:prSet>
      <dgm:spPr/>
    </dgm:pt>
    <dgm:pt modelId="{7BFE8535-2619-4FB0-8C43-3FBFC3999F7E}" type="pres">
      <dgm:prSet presAssocID="{A83A4C3E-6207-4550-BD18-AFF96049E75F}" presName="rootComposite" presStyleCnt="0"/>
      <dgm:spPr/>
    </dgm:pt>
    <dgm:pt modelId="{5B8B895A-044D-4CDA-A6DB-90CC3AC63989}" type="pres">
      <dgm:prSet presAssocID="{A83A4C3E-6207-4550-BD18-AFF96049E75F}" presName="rootText" presStyleLbl="node1" presStyleIdx="6" presStyleCnt="17">
        <dgm:presLayoutVars>
          <dgm:chMax/>
          <dgm:chPref val="3"/>
        </dgm:presLayoutVars>
      </dgm:prSet>
      <dgm:spPr/>
    </dgm:pt>
    <dgm:pt modelId="{01A7E6DD-894C-44AF-A6E2-67D6B8261E85}" type="pres">
      <dgm:prSet presAssocID="{A83A4C3E-6207-4550-BD18-AFF96049E75F}" presName="titleText2" presStyleLbl="fgAcc1" presStyleIdx="6" presStyleCnt="17">
        <dgm:presLayoutVars>
          <dgm:chMax val="0"/>
          <dgm:chPref val="0"/>
        </dgm:presLayoutVars>
      </dgm:prSet>
      <dgm:spPr/>
    </dgm:pt>
    <dgm:pt modelId="{D5442F73-780E-4714-BFD1-33C03B57DAD1}" type="pres">
      <dgm:prSet presAssocID="{A83A4C3E-6207-4550-BD18-AFF96049E75F}" presName="rootConnector" presStyleLbl="node2" presStyleIdx="0" presStyleCnt="0"/>
      <dgm:spPr/>
    </dgm:pt>
    <dgm:pt modelId="{88DEE266-75C5-4F4C-A10D-305C72CAE5C0}" type="pres">
      <dgm:prSet presAssocID="{A83A4C3E-6207-4550-BD18-AFF96049E75F}" presName="hierChild4" presStyleCnt="0"/>
      <dgm:spPr/>
    </dgm:pt>
    <dgm:pt modelId="{F4E5C7C0-FC13-40A0-A68D-449F71AFE1FC}" type="pres">
      <dgm:prSet presAssocID="{2346F77D-87B0-4788-B8A3-08851E7BF06A}" presName="Name37" presStyleLbl="parChTrans1D3" presStyleIdx="3" presStyleCnt="7"/>
      <dgm:spPr/>
    </dgm:pt>
    <dgm:pt modelId="{1B88C54E-899C-4ADA-A026-D42D5DFE69CD}" type="pres">
      <dgm:prSet presAssocID="{F620ABC5-A3FE-4B46-8095-06489092B933}" presName="hierRoot2" presStyleCnt="0">
        <dgm:presLayoutVars>
          <dgm:hierBranch val="init"/>
        </dgm:presLayoutVars>
      </dgm:prSet>
      <dgm:spPr/>
    </dgm:pt>
    <dgm:pt modelId="{B1A3641E-8365-4579-9510-08DB09D72F78}" type="pres">
      <dgm:prSet presAssocID="{F620ABC5-A3FE-4B46-8095-06489092B933}" presName="rootComposite" presStyleCnt="0"/>
      <dgm:spPr/>
    </dgm:pt>
    <dgm:pt modelId="{C200976B-02D0-4C56-B29E-571C81D8A2FE}" type="pres">
      <dgm:prSet presAssocID="{F620ABC5-A3FE-4B46-8095-06489092B933}" presName="rootText" presStyleLbl="node1" presStyleIdx="7" presStyleCnt="17">
        <dgm:presLayoutVars>
          <dgm:chMax/>
          <dgm:chPref val="3"/>
        </dgm:presLayoutVars>
      </dgm:prSet>
      <dgm:spPr/>
    </dgm:pt>
    <dgm:pt modelId="{19527340-EAD7-42B0-B024-38940DF6D9EC}" type="pres">
      <dgm:prSet presAssocID="{F620ABC5-A3FE-4B46-8095-06489092B933}" presName="titleText2" presStyleLbl="fgAcc1" presStyleIdx="7" presStyleCnt="17">
        <dgm:presLayoutVars>
          <dgm:chMax val="0"/>
          <dgm:chPref val="0"/>
        </dgm:presLayoutVars>
      </dgm:prSet>
      <dgm:spPr/>
    </dgm:pt>
    <dgm:pt modelId="{EC9A1CBD-F161-4447-B461-6809D085D15D}" type="pres">
      <dgm:prSet presAssocID="{F620ABC5-A3FE-4B46-8095-06489092B933}" presName="rootConnector" presStyleLbl="node3" presStyleIdx="0" presStyleCnt="0"/>
      <dgm:spPr/>
    </dgm:pt>
    <dgm:pt modelId="{6DFF989A-F9B4-49A4-A4FE-A439085B6870}" type="pres">
      <dgm:prSet presAssocID="{F620ABC5-A3FE-4B46-8095-06489092B933}" presName="hierChild4" presStyleCnt="0"/>
      <dgm:spPr/>
    </dgm:pt>
    <dgm:pt modelId="{F5730BED-2DEF-496B-8B26-428F6628F74E}" type="pres">
      <dgm:prSet presAssocID="{F620ABC5-A3FE-4B46-8095-06489092B933}" presName="hierChild5" presStyleCnt="0"/>
      <dgm:spPr/>
    </dgm:pt>
    <dgm:pt modelId="{5736F824-3DB1-4D43-8737-FA0AD6FE3061}" type="pres">
      <dgm:prSet presAssocID="{A83A4C3E-6207-4550-BD18-AFF96049E75F}" presName="hierChild5" presStyleCnt="0"/>
      <dgm:spPr/>
    </dgm:pt>
    <dgm:pt modelId="{B4882307-848B-4960-98A6-DAE4BFFDD55E}" type="pres">
      <dgm:prSet presAssocID="{F1B1A856-3F23-4E8E-A5D0-007BB9DC6752}" presName="Name37" presStyleLbl="parChTrans1D2" presStyleIdx="4" presStyleCnt="8"/>
      <dgm:spPr/>
    </dgm:pt>
    <dgm:pt modelId="{7B58ACAB-3C21-4F53-A7CD-85809CDE5E62}" type="pres">
      <dgm:prSet presAssocID="{BA572F09-AF35-4949-B88C-6B31BAB33624}" presName="hierRoot2" presStyleCnt="0">
        <dgm:presLayoutVars>
          <dgm:hierBranch val="init"/>
        </dgm:presLayoutVars>
      </dgm:prSet>
      <dgm:spPr/>
    </dgm:pt>
    <dgm:pt modelId="{F96B60FC-F773-48AD-83C3-26455094753F}" type="pres">
      <dgm:prSet presAssocID="{BA572F09-AF35-4949-B88C-6B31BAB33624}" presName="rootComposite" presStyleCnt="0"/>
      <dgm:spPr/>
    </dgm:pt>
    <dgm:pt modelId="{A6B777B6-C468-4568-BCF3-DC6F5B28E79E}" type="pres">
      <dgm:prSet presAssocID="{BA572F09-AF35-4949-B88C-6B31BAB33624}" presName="rootText" presStyleLbl="node1" presStyleIdx="8" presStyleCnt="17">
        <dgm:presLayoutVars>
          <dgm:chMax/>
          <dgm:chPref val="3"/>
        </dgm:presLayoutVars>
      </dgm:prSet>
      <dgm:spPr/>
    </dgm:pt>
    <dgm:pt modelId="{04911AA4-B5A6-427D-A3EF-FFB5983FC45A}" type="pres">
      <dgm:prSet presAssocID="{BA572F09-AF35-4949-B88C-6B31BAB33624}" presName="titleText2" presStyleLbl="fgAcc1" presStyleIdx="8" presStyleCnt="17">
        <dgm:presLayoutVars>
          <dgm:chMax val="0"/>
          <dgm:chPref val="0"/>
        </dgm:presLayoutVars>
      </dgm:prSet>
      <dgm:spPr/>
    </dgm:pt>
    <dgm:pt modelId="{C744734F-C89D-48E2-8132-2673EB1968D8}" type="pres">
      <dgm:prSet presAssocID="{BA572F09-AF35-4949-B88C-6B31BAB33624}" presName="rootConnector" presStyleLbl="node2" presStyleIdx="0" presStyleCnt="0"/>
      <dgm:spPr/>
    </dgm:pt>
    <dgm:pt modelId="{63820279-2B50-404F-8F3E-77610B877F3B}" type="pres">
      <dgm:prSet presAssocID="{BA572F09-AF35-4949-B88C-6B31BAB33624}" presName="hierChild4" presStyleCnt="0"/>
      <dgm:spPr/>
    </dgm:pt>
    <dgm:pt modelId="{6D801272-609B-45DB-8F0D-6078D73A0B38}" type="pres">
      <dgm:prSet presAssocID="{90444994-3DCE-46B0-B31D-55DAA8C53F58}" presName="Name37" presStyleLbl="parChTrans1D3" presStyleIdx="4" presStyleCnt="7"/>
      <dgm:spPr/>
    </dgm:pt>
    <dgm:pt modelId="{9512C85A-23BF-4C09-86BF-0FF34B28FACC}" type="pres">
      <dgm:prSet presAssocID="{63B86CD3-2932-40F8-81E3-A89B6FB422B5}" presName="hierRoot2" presStyleCnt="0">
        <dgm:presLayoutVars>
          <dgm:hierBranch val="init"/>
        </dgm:presLayoutVars>
      </dgm:prSet>
      <dgm:spPr/>
    </dgm:pt>
    <dgm:pt modelId="{73FFD5BE-E0C9-4022-9EBC-82D42B9C43E0}" type="pres">
      <dgm:prSet presAssocID="{63B86CD3-2932-40F8-81E3-A89B6FB422B5}" presName="rootComposite" presStyleCnt="0"/>
      <dgm:spPr/>
    </dgm:pt>
    <dgm:pt modelId="{6273DAD9-6056-47C0-8486-28CB39FB5C68}" type="pres">
      <dgm:prSet presAssocID="{63B86CD3-2932-40F8-81E3-A89B6FB422B5}" presName="rootText" presStyleLbl="node1" presStyleIdx="9" presStyleCnt="17">
        <dgm:presLayoutVars>
          <dgm:chMax/>
          <dgm:chPref val="3"/>
        </dgm:presLayoutVars>
      </dgm:prSet>
      <dgm:spPr/>
    </dgm:pt>
    <dgm:pt modelId="{8D2C4062-4165-4EAE-94FB-40FA200E1420}" type="pres">
      <dgm:prSet presAssocID="{63B86CD3-2932-40F8-81E3-A89B6FB422B5}" presName="titleText2" presStyleLbl="fgAcc1" presStyleIdx="9" presStyleCnt="17">
        <dgm:presLayoutVars>
          <dgm:chMax val="0"/>
          <dgm:chPref val="0"/>
        </dgm:presLayoutVars>
      </dgm:prSet>
      <dgm:spPr/>
    </dgm:pt>
    <dgm:pt modelId="{F7F810CD-9CB4-4C28-BA21-9D91AD25938E}" type="pres">
      <dgm:prSet presAssocID="{63B86CD3-2932-40F8-81E3-A89B6FB422B5}" presName="rootConnector" presStyleLbl="node3" presStyleIdx="0" presStyleCnt="0"/>
      <dgm:spPr/>
    </dgm:pt>
    <dgm:pt modelId="{221F7E5B-B925-4B64-B671-2FDC7321369A}" type="pres">
      <dgm:prSet presAssocID="{63B86CD3-2932-40F8-81E3-A89B6FB422B5}" presName="hierChild4" presStyleCnt="0"/>
      <dgm:spPr/>
    </dgm:pt>
    <dgm:pt modelId="{FE54D1F3-33B8-47A7-9C46-8595844C711C}" type="pres">
      <dgm:prSet presAssocID="{5D563872-A1BA-4F8D-8DEC-84810D53E8B1}" presName="Name37" presStyleLbl="parChTrans1D4" presStyleIdx="0" presStyleCnt="4"/>
      <dgm:spPr/>
    </dgm:pt>
    <dgm:pt modelId="{FB9D6366-0762-42C0-A053-16578699BFC5}" type="pres">
      <dgm:prSet presAssocID="{A1EE0263-8087-4518-A4F1-06A49F7E1AF7}" presName="hierRoot2" presStyleCnt="0">
        <dgm:presLayoutVars>
          <dgm:hierBranch val="init"/>
        </dgm:presLayoutVars>
      </dgm:prSet>
      <dgm:spPr/>
    </dgm:pt>
    <dgm:pt modelId="{A0F876A2-9A7E-42B0-A83E-6DCA57ABFE67}" type="pres">
      <dgm:prSet presAssocID="{A1EE0263-8087-4518-A4F1-06A49F7E1AF7}" presName="rootComposite" presStyleCnt="0"/>
      <dgm:spPr/>
    </dgm:pt>
    <dgm:pt modelId="{E9F7DF5D-8F02-4C21-A09B-225B1B00AD3E}" type="pres">
      <dgm:prSet presAssocID="{A1EE0263-8087-4518-A4F1-06A49F7E1AF7}" presName="rootText" presStyleLbl="node1" presStyleIdx="10" presStyleCnt="17">
        <dgm:presLayoutVars>
          <dgm:chMax/>
          <dgm:chPref val="3"/>
        </dgm:presLayoutVars>
      </dgm:prSet>
      <dgm:spPr/>
    </dgm:pt>
    <dgm:pt modelId="{109F0E42-D551-48B9-934D-187E3C8DAB32}" type="pres">
      <dgm:prSet presAssocID="{A1EE0263-8087-4518-A4F1-06A49F7E1AF7}" presName="titleText2" presStyleLbl="fgAcc1" presStyleIdx="10" presStyleCnt="17">
        <dgm:presLayoutVars>
          <dgm:chMax val="0"/>
          <dgm:chPref val="0"/>
        </dgm:presLayoutVars>
      </dgm:prSet>
      <dgm:spPr/>
    </dgm:pt>
    <dgm:pt modelId="{F6F3FB81-C385-4A49-B8F2-FA35FED587B3}" type="pres">
      <dgm:prSet presAssocID="{A1EE0263-8087-4518-A4F1-06A49F7E1AF7}" presName="rootConnector" presStyleLbl="node4" presStyleIdx="0" presStyleCnt="0"/>
      <dgm:spPr/>
    </dgm:pt>
    <dgm:pt modelId="{5C1CF1AB-0F30-4B37-812B-1562AA737FF3}" type="pres">
      <dgm:prSet presAssocID="{A1EE0263-8087-4518-A4F1-06A49F7E1AF7}" presName="hierChild4" presStyleCnt="0"/>
      <dgm:spPr/>
    </dgm:pt>
    <dgm:pt modelId="{5746130D-C215-4F26-B224-2C25837AFBA8}" type="pres">
      <dgm:prSet presAssocID="{A1EE0263-8087-4518-A4F1-06A49F7E1AF7}" presName="hierChild5" presStyleCnt="0"/>
      <dgm:spPr/>
    </dgm:pt>
    <dgm:pt modelId="{C85DFDBA-C03F-428A-BAA2-C55068C3C9D5}" type="pres">
      <dgm:prSet presAssocID="{FDD5EF24-300B-46E9-930E-A9A69DDDBA79}" presName="Name37" presStyleLbl="parChTrans1D4" presStyleIdx="1" presStyleCnt="4"/>
      <dgm:spPr/>
    </dgm:pt>
    <dgm:pt modelId="{41036157-3A9A-4AED-AB69-26A0E118EF14}" type="pres">
      <dgm:prSet presAssocID="{E433E6E7-B9C6-40D7-896E-DBDE0F70E7C1}" presName="hierRoot2" presStyleCnt="0">
        <dgm:presLayoutVars>
          <dgm:hierBranch val="init"/>
        </dgm:presLayoutVars>
      </dgm:prSet>
      <dgm:spPr/>
    </dgm:pt>
    <dgm:pt modelId="{D4341510-19C0-493E-90AE-FC9A57B3A49B}" type="pres">
      <dgm:prSet presAssocID="{E433E6E7-B9C6-40D7-896E-DBDE0F70E7C1}" presName="rootComposite" presStyleCnt="0"/>
      <dgm:spPr/>
    </dgm:pt>
    <dgm:pt modelId="{12B014CD-39DA-4375-B964-6AED3497FFE9}" type="pres">
      <dgm:prSet presAssocID="{E433E6E7-B9C6-40D7-896E-DBDE0F70E7C1}" presName="rootText" presStyleLbl="node1" presStyleIdx="11" presStyleCnt="17">
        <dgm:presLayoutVars>
          <dgm:chMax/>
          <dgm:chPref val="3"/>
        </dgm:presLayoutVars>
      </dgm:prSet>
      <dgm:spPr/>
    </dgm:pt>
    <dgm:pt modelId="{C9C2F3DC-EEDB-4D64-9F31-AECB48AF8AB3}" type="pres">
      <dgm:prSet presAssocID="{E433E6E7-B9C6-40D7-896E-DBDE0F70E7C1}" presName="titleText2" presStyleLbl="fgAcc1" presStyleIdx="11" presStyleCnt="17">
        <dgm:presLayoutVars>
          <dgm:chMax val="0"/>
          <dgm:chPref val="0"/>
        </dgm:presLayoutVars>
      </dgm:prSet>
      <dgm:spPr/>
    </dgm:pt>
    <dgm:pt modelId="{2A080905-7682-47F8-A256-AA1BCBAAB30D}" type="pres">
      <dgm:prSet presAssocID="{E433E6E7-B9C6-40D7-896E-DBDE0F70E7C1}" presName="rootConnector" presStyleLbl="node4" presStyleIdx="0" presStyleCnt="0"/>
      <dgm:spPr/>
    </dgm:pt>
    <dgm:pt modelId="{8E047C31-CB24-4343-B64E-0063FAD5976D}" type="pres">
      <dgm:prSet presAssocID="{E433E6E7-B9C6-40D7-896E-DBDE0F70E7C1}" presName="hierChild4" presStyleCnt="0"/>
      <dgm:spPr/>
    </dgm:pt>
    <dgm:pt modelId="{AEE3693C-20C7-4E83-9FF4-42204DD463F4}" type="pres">
      <dgm:prSet presAssocID="{E433E6E7-B9C6-40D7-896E-DBDE0F70E7C1}" presName="hierChild5" presStyleCnt="0"/>
      <dgm:spPr/>
    </dgm:pt>
    <dgm:pt modelId="{0244E83B-6A28-482E-A60C-B7D2F7D46824}" type="pres">
      <dgm:prSet presAssocID="{09145D50-EDE1-46E3-A4F7-9F7338A22C21}" presName="Name37" presStyleLbl="parChTrans1D4" presStyleIdx="2" presStyleCnt="4"/>
      <dgm:spPr/>
    </dgm:pt>
    <dgm:pt modelId="{D7A27A77-F502-414A-B8F7-5799E9130CE7}" type="pres">
      <dgm:prSet presAssocID="{B3064EEC-47FE-43F6-827F-32D29C09A0D7}" presName="hierRoot2" presStyleCnt="0">
        <dgm:presLayoutVars>
          <dgm:hierBranch val="init"/>
        </dgm:presLayoutVars>
      </dgm:prSet>
      <dgm:spPr/>
    </dgm:pt>
    <dgm:pt modelId="{C28640A2-0BF1-4701-B29C-861B8A637298}" type="pres">
      <dgm:prSet presAssocID="{B3064EEC-47FE-43F6-827F-32D29C09A0D7}" presName="rootComposite" presStyleCnt="0"/>
      <dgm:spPr/>
    </dgm:pt>
    <dgm:pt modelId="{65652A48-3B7A-4BD3-AB5C-4B942B7A25AE}" type="pres">
      <dgm:prSet presAssocID="{B3064EEC-47FE-43F6-827F-32D29C09A0D7}" presName="rootText" presStyleLbl="node1" presStyleIdx="12" presStyleCnt="17">
        <dgm:presLayoutVars>
          <dgm:chMax/>
          <dgm:chPref val="3"/>
        </dgm:presLayoutVars>
      </dgm:prSet>
      <dgm:spPr/>
    </dgm:pt>
    <dgm:pt modelId="{2373D1F5-E4DE-4DE1-9430-6750E956D3C5}" type="pres">
      <dgm:prSet presAssocID="{B3064EEC-47FE-43F6-827F-32D29C09A0D7}" presName="titleText2" presStyleLbl="fgAcc1" presStyleIdx="12" presStyleCnt="17">
        <dgm:presLayoutVars>
          <dgm:chMax val="0"/>
          <dgm:chPref val="0"/>
        </dgm:presLayoutVars>
      </dgm:prSet>
      <dgm:spPr/>
    </dgm:pt>
    <dgm:pt modelId="{DE71B480-69EF-49C8-AD0B-459926232358}" type="pres">
      <dgm:prSet presAssocID="{B3064EEC-47FE-43F6-827F-32D29C09A0D7}" presName="rootConnector" presStyleLbl="node4" presStyleIdx="0" presStyleCnt="0"/>
      <dgm:spPr/>
    </dgm:pt>
    <dgm:pt modelId="{5759B74A-738C-4E94-A006-43B395A59E44}" type="pres">
      <dgm:prSet presAssocID="{B3064EEC-47FE-43F6-827F-32D29C09A0D7}" presName="hierChild4" presStyleCnt="0"/>
      <dgm:spPr/>
    </dgm:pt>
    <dgm:pt modelId="{4A8ED133-9109-4896-9FDA-54343B0A6505}" type="pres">
      <dgm:prSet presAssocID="{B3064EEC-47FE-43F6-827F-32D29C09A0D7}" presName="hierChild5" presStyleCnt="0"/>
      <dgm:spPr/>
    </dgm:pt>
    <dgm:pt modelId="{02451075-76D3-4F57-B3AC-3FE8206BA961}" type="pres">
      <dgm:prSet presAssocID="{F8B723D6-3109-4D38-9C11-1B2CCFFB5E66}" presName="Name37" presStyleLbl="parChTrans1D4" presStyleIdx="3" presStyleCnt="4"/>
      <dgm:spPr/>
    </dgm:pt>
    <dgm:pt modelId="{1E5939F6-1A3E-4097-9B05-60D1B4D35B46}" type="pres">
      <dgm:prSet presAssocID="{D281474D-2626-465F-AE10-EBD67B005B66}" presName="hierRoot2" presStyleCnt="0">
        <dgm:presLayoutVars>
          <dgm:hierBranch val="init"/>
        </dgm:presLayoutVars>
      </dgm:prSet>
      <dgm:spPr/>
    </dgm:pt>
    <dgm:pt modelId="{699EE618-971A-4397-9373-B3F4DD6E31FD}" type="pres">
      <dgm:prSet presAssocID="{D281474D-2626-465F-AE10-EBD67B005B66}" presName="rootComposite" presStyleCnt="0"/>
      <dgm:spPr/>
    </dgm:pt>
    <dgm:pt modelId="{B466C75C-EDDD-4DB5-B1F0-D12EFE196375}" type="pres">
      <dgm:prSet presAssocID="{D281474D-2626-465F-AE10-EBD67B005B66}" presName="rootText" presStyleLbl="node1" presStyleIdx="13" presStyleCnt="17">
        <dgm:presLayoutVars>
          <dgm:chMax/>
          <dgm:chPref val="3"/>
        </dgm:presLayoutVars>
      </dgm:prSet>
      <dgm:spPr/>
    </dgm:pt>
    <dgm:pt modelId="{70CDB525-56E2-4F8A-843A-BA2F17F954FD}" type="pres">
      <dgm:prSet presAssocID="{D281474D-2626-465F-AE10-EBD67B005B66}" presName="titleText2" presStyleLbl="fgAcc1" presStyleIdx="13" presStyleCnt="17">
        <dgm:presLayoutVars>
          <dgm:chMax val="0"/>
          <dgm:chPref val="0"/>
        </dgm:presLayoutVars>
      </dgm:prSet>
      <dgm:spPr/>
    </dgm:pt>
    <dgm:pt modelId="{6B1C046E-AA54-4506-B82D-FECACC894B6B}" type="pres">
      <dgm:prSet presAssocID="{D281474D-2626-465F-AE10-EBD67B005B66}" presName="rootConnector" presStyleLbl="node4" presStyleIdx="0" presStyleCnt="0"/>
      <dgm:spPr/>
    </dgm:pt>
    <dgm:pt modelId="{AE3237CB-CB7A-4F87-B668-67E7FA1AD9DA}" type="pres">
      <dgm:prSet presAssocID="{D281474D-2626-465F-AE10-EBD67B005B66}" presName="hierChild4" presStyleCnt="0"/>
      <dgm:spPr/>
    </dgm:pt>
    <dgm:pt modelId="{780CDDE8-6A28-4A95-BD23-180AA47C385A}" type="pres">
      <dgm:prSet presAssocID="{D281474D-2626-465F-AE10-EBD67B005B66}" presName="hierChild5" presStyleCnt="0"/>
      <dgm:spPr/>
    </dgm:pt>
    <dgm:pt modelId="{D414FD49-BE75-40AB-8537-19D984975B5C}" type="pres">
      <dgm:prSet presAssocID="{63B86CD3-2932-40F8-81E3-A89B6FB422B5}" presName="hierChild5" presStyleCnt="0"/>
      <dgm:spPr/>
    </dgm:pt>
    <dgm:pt modelId="{64F0D159-82F4-4730-96E7-E53D65ADF170}" type="pres">
      <dgm:prSet presAssocID="{BA572F09-AF35-4949-B88C-6B31BAB33624}" presName="hierChild5" presStyleCnt="0"/>
      <dgm:spPr/>
    </dgm:pt>
    <dgm:pt modelId="{6164B896-9761-4EEA-935D-023842E884C5}" type="pres">
      <dgm:prSet presAssocID="{1CF40AFF-EFA4-45F1-BA09-97A017603E0A}" presName="Name37" presStyleLbl="parChTrans1D2" presStyleIdx="5" presStyleCnt="8"/>
      <dgm:spPr/>
    </dgm:pt>
    <dgm:pt modelId="{DECDE463-3EC3-4ABE-B862-D9FB59D9FD65}" type="pres">
      <dgm:prSet presAssocID="{F3E49FA2-4CB3-4DC8-B06C-EB4DD3062D48}" presName="hierRoot2" presStyleCnt="0">
        <dgm:presLayoutVars>
          <dgm:hierBranch val="init"/>
        </dgm:presLayoutVars>
      </dgm:prSet>
      <dgm:spPr/>
    </dgm:pt>
    <dgm:pt modelId="{47239CAA-F1A3-45A0-8385-4A59B46D491B}" type="pres">
      <dgm:prSet presAssocID="{F3E49FA2-4CB3-4DC8-B06C-EB4DD3062D48}" presName="rootComposite" presStyleCnt="0"/>
      <dgm:spPr/>
    </dgm:pt>
    <dgm:pt modelId="{90941D70-613B-4C04-B7E5-70179C29BE68}" type="pres">
      <dgm:prSet presAssocID="{F3E49FA2-4CB3-4DC8-B06C-EB4DD3062D48}" presName="rootText" presStyleLbl="node1" presStyleIdx="14" presStyleCnt="17">
        <dgm:presLayoutVars>
          <dgm:chMax/>
          <dgm:chPref val="3"/>
        </dgm:presLayoutVars>
      </dgm:prSet>
      <dgm:spPr/>
    </dgm:pt>
    <dgm:pt modelId="{EB25C5FE-3CE0-4FA6-8469-ADC8C68329AB}" type="pres">
      <dgm:prSet presAssocID="{F3E49FA2-4CB3-4DC8-B06C-EB4DD3062D48}" presName="titleText2" presStyleLbl="fgAcc1" presStyleIdx="14" presStyleCnt="17">
        <dgm:presLayoutVars>
          <dgm:chMax val="0"/>
          <dgm:chPref val="0"/>
        </dgm:presLayoutVars>
      </dgm:prSet>
      <dgm:spPr/>
    </dgm:pt>
    <dgm:pt modelId="{E59C50C2-9101-44C6-AD34-B2BDE03136FD}" type="pres">
      <dgm:prSet presAssocID="{F3E49FA2-4CB3-4DC8-B06C-EB4DD3062D48}" presName="rootConnector" presStyleLbl="node2" presStyleIdx="0" presStyleCnt="0"/>
      <dgm:spPr/>
    </dgm:pt>
    <dgm:pt modelId="{66FB2A46-5730-4280-A665-84557E829E1B}" type="pres">
      <dgm:prSet presAssocID="{F3E49FA2-4CB3-4DC8-B06C-EB4DD3062D48}" presName="hierChild4" presStyleCnt="0"/>
      <dgm:spPr/>
    </dgm:pt>
    <dgm:pt modelId="{CF1047DD-038A-4AAC-A82F-793AC196E6FF}" type="pres">
      <dgm:prSet presAssocID="{D81C0797-A468-429E-BDAD-B322CAA6AA89}" presName="Name37" presStyleLbl="parChTrans1D3" presStyleIdx="5" presStyleCnt="7"/>
      <dgm:spPr/>
    </dgm:pt>
    <dgm:pt modelId="{278BD72A-1A1A-4C05-860D-58EB26568A49}" type="pres">
      <dgm:prSet presAssocID="{4BB72AF4-4073-4898-8220-C7CBC6FA5C13}" presName="hierRoot2" presStyleCnt="0">
        <dgm:presLayoutVars>
          <dgm:hierBranch val="init"/>
        </dgm:presLayoutVars>
      </dgm:prSet>
      <dgm:spPr/>
    </dgm:pt>
    <dgm:pt modelId="{7A72216C-6B30-4AAC-88B8-2373932B05B9}" type="pres">
      <dgm:prSet presAssocID="{4BB72AF4-4073-4898-8220-C7CBC6FA5C13}" presName="rootComposite" presStyleCnt="0"/>
      <dgm:spPr/>
    </dgm:pt>
    <dgm:pt modelId="{D5BC3714-E4B2-4DAD-945D-E964B5F3AC91}" type="pres">
      <dgm:prSet presAssocID="{4BB72AF4-4073-4898-8220-C7CBC6FA5C13}" presName="rootText" presStyleLbl="node1" presStyleIdx="15" presStyleCnt="17">
        <dgm:presLayoutVars>
          <dgm:chMax/>
          <dgm:chPref val="3"/>
        </dgm:presLayoutVars>
      </dgm:prSet>
      <dgm:spPr/>
    </dgm:pt>
    <dgm:pt modelId="{2F8170FE-7497-4E9A-B5C4-455CD81C6961}" type="pres">
      <dgm:prSet presAssocID="{4BB72AF4-4073-4898-8220-C7CBC6FA5C13}" presName="titleText2" presStyleLbl="fgAcc1" presStyleIdx="15" presStyleCnt="17">
        <dgm:presLayoutVars>
          <dgm:chMax val="0"/>
          <dgm:chPref val="0"/>
        </dgm:presLayoutVars>
      </dgm:prSet>
      <dgm:spPr/>
    </dgm:pt>
    <dgm:pt modelId="{9F825C48-C77D-4B3A-A0BF-29BAA8C8B590}" type="pres">
      <dgm:prSet presAssocID="{4BB72AF4-4073-4898-8220-C7CBC6FA5C13}" presName="rootConnector" presStyleLbl="node3" presStyleIdx="0" presStyleCnt="0"/>
      <dgm:spPr/>
    </dgm:pt>
    <dgm:pt modelId="{7352B2E8-9226-4631-A3B8-2045C283EBC0}" type="pres">
      <dgm:prSet presAssocID="{4BB72AF4-4073-4898-8220-C7CBC6FA5C13}" presName="hierChild4" presStyleCnt="0"/>
      <dgm:spPr/>
    </dgm:pt>
    <dgm:pt modelId="{51EF3BE1-5A08-4A63-819C-E28208C6E4E4}" type="pres">
      <dgm:prSet presAssocID="{4BB72AF4-4073-4898-8220-C7CBC6FA5C13}" presName="hierChild5" presStyleCnt="0"/>
      <dgm:spPr/>
    </dgm:pt>
    <dgm:pt modelId="{CC52E80F-E718-4B6B-ACFA-E6B55488E511}" type="pres">
      <dgm:prSet presAssocID="{44C45274-73F7-4D59-9A72-C0A49FCD9C33}" presName="Name37" presStyleLbl="parChTrans1D3" presStyleIdx="6" presStyleCnt="7"/>
      <dgm:spPr/>
    </dgm:pt>
    <dgm:pt modelId="{BED7CF22-F979-47E5-97B2-5B056BC17EC8}" type="pres">
      <dgm:prSet presAssocID="{8000A70D-980E-4387-AFCA-5F6A39FFCE61}" presName="hierRoot2" presStyleCnt="0">
        <dgm:presLayoutVars>
          <dgm:hierBranch val="init"/>
        </dgm:presLayoutVars>
      </dgm:prSet>
      <dgm:spPr/>
    </dgm:pt>
    <dgm:pt modelId="{73601C5C-34E8-404C-8D53-3B567359D472}" type="pres">
      <dgm:prSet presAssocID="{8000A70D-980E-4387-AFCA-5F6A39FFCE61}" presName="rootComposite" presStyleCnt="0"/>
      <dgm:spPr/>
    </dgm:pt>
    <dgm:pt modelId="{236A96D7-0DCF-467F-ADEF-74115BE8A7C1}" type="pres">
      <dgm:prSet presAssocID="{8000A70D-980E-4387-AFCA-5F6A39FFCE61}" presName="rootText" presStyleLbl="node1" presStyleIdx="16" presStyleCnt="17">
        <dgm:presLayoutVars>
          <dgm:chMax/>
          <dgm:chPref val="3"/>
        </dgm:presLayoutVars>
      </dgm:prSet>
      <dgm:spPr/>
    </dgm:pt>
    <dgm:pt modelId="{6258CEA6-99A5-4961-8E28-961265D70EE6}" type="pres">
      <dgm:prSet presAssocID="{8000A70D-980E-4387-AFCA-5F6A39FFCE61}" presName="titleText2" presStyleLbl="fgAcc1" presStyleIdx="16" presStyleCnt="17">
        <dgm:presLayoutVars>
          <dgm:chMax val="0"/>
          <dgm:chPref val="0"/>
        </dgm:presLayoutVars>
      </dgm:prSet>
      <dgm:spPr/>
    </dgm:pt>
    <dgm:pt modelId="{C2D40998-DB68-44B2-8ED7-2FD0EA633912}" type="pres">
      <dgm:prSet presAssocID="{8000A70D-980E-4387-AFCA-5F6A39FFCE61}" presName="rootConnector" presStyleLbl="node3" presStyleIdx="0" presStyleCnt="0"/>
      <dgm:spPr/>
    </dgm:pt>
    <dgm:pt modelId="{ACC35A88-3553-4F35-8CA3-133904E9A8A2}" type="pres">
      <dgm:prSet presAssocID="{8000A70D-980E-4387-AFCA-5F6A39FFCE61}" presName="hierChild4" presStyleCnt="0"/>
      <dgm:spPr/>
    </dgm:pt>
    <dgm:pt modelId="{5CFEDD1C-DCCD-4C3F-BBB8-3BE1593D54E8}" type="pres">
      <dgm:prSet presAssocID="{8000A70D-980E-4387-AFCA-5F6A39FFCE61}" presName="hierChild5" presStyleCnt="0"/>
      <dgm:spPr/>
    </dgm:pt>
    <dgm:pt modelId="{790C5576-8F8A-4B4A-AC23-1DC9E9F4263E}" type="pres">
      <dgm:prSet presAssocID="{F3E49FA2-4CB3-4DC8-B06C-EB4DD3062D48}" presName="hierChild5" presStyleCnt="0"/>
      <dgm:spPr/>
    </dgm:pt>
    <dgm:pt modelId="{A2A35BDA-9A47-4B01-A4EC-16F69553A088}" type="pres">
      <dgm:prSet presAssocID="{3936B22F-DBE5-4D00-94C8-8D1C7F0BC1FB}" presName="hierChild3" presStyleCnt="0"/>
      <dgm:spPr/>
    </dgm:pt>
    <dgm:pt modelId="{67CAD3B7-5BBD-4263-A931-18EFDE5029FE}" type="pres">
      <dgm:prSet presAssocID="{8C7DF341-FE48-4258-8366-3F10A34954EB}" presName="Name96" presStyleLbl="parChTrans1D2" presStyleIdx="6" presStyleCnt="8"/>
      <dgm:spPr/>
    </dgm:pt>
    <dgm:pt modelId="{7B7BDA85-6C62-4798-A822-29AAADF294C9}" type="pres">
      <dgm:prSet presAssocID="{71D6DE52-887E-4D78-83E7-B3ADE097B614}" presName="hierRoot3" presStyleCnt="0">
        <dgm:presLayoutVars>
          <dgm:hierBranch val="init"/>
        </dgm:presLayoutVars>
      </dgm:prSet>
      <dgm:spPr/>
    </dgm:pt>
    <dgm:pt modelId="{5A83D80A-5F10-4A24-BE0F-DFC8AB894A19}" type="pres">
      <dgm:prSet presAssocID="{71D6DE52-887E-4D78-83E7-B3ADE097B614}" presName="rootComposite3" presStyleCnt="0"/>
      <dgm:spPr/>
    </dgm:pt>
    <dgm:pt modelId="{992D2C6F-90FC-4483-A1BF-9EE71CFBD67A}" type="pres">
      <dgm:prSet presAssocID="{71D6DE52-887E-4D78-83E7-B3ADE097B614}" presName="rootText3" presStyleLbl="asst1" presStyleIdx="0" presStyleCnt="2">
        <dgm:presLayoutVars>
          <dgm:chPref val="3"/>
        </dgm:presLayoutVars>
      </dgm:prSet>
      <dgm:spPr/>
    </dgm:pt>
    <dgm:pt modelId="{CA4F7E07-751C-43F5-98B7-9AB215991AD3}" type="pres">
      <dgm:prSet presAssocID="{71D6DE52-887E-4D78-83E7-B3ADE097B614}" presName="titleText3" presStyleLbl="fgAcc2" presStyleIdx="0" presStyleCnt="2">
        <dgm:presLayoutVars>
          <dgm:chMax val="0"/>
          <dgm:chPref val="0"/>
        </dgm:presLayoutVars>
      </dgm:prSet>
      <dgm:spPr/>
    </dgm:pt>
    <dgm:pt modelId="{032BE928-FA75-4C2C-97E3-23621FC8F2A5}" type="pres">
      <dgm:prSet presAssocID="{71D6DE52-887E-4D78-83E7-B3ADE097B614}" presName="rootConnector3" presStyleLbl="asst1" presStyleIdx="0" presStyleCnt="2"/>
      <dgm:spPr/>
    </dgm:pt>
    <dgm:pt modelId="{39AA999D-9AE3-4DC0-B842-67C3F7D68C5A}" type="pres">
      <dgm:prSet presAssocID="{71D6DE52-887E-4D78-83E7-B3ADE097B614}" presName="hierChild6" presStyleCnt="0"/>
      <dgm:spPr/>
    </dgm:pt>
    <dgm:pt modelId="{ADDFE52E-4C04-48AF-8075-7AC62F541F6B}" type="pres">
      <dgm:prSet presAssocID="{71D6DE52-887E-4D78-83E7-B3ADE097B614}" presName="hierChild7" presStyleCnt="0"/>
      <dgm:spPr/>
    </dgm:pt>
    <dgm:pt modelId="{C4620FEE-2589-4A44-A067-541FDEF2D36C}" type="pres">
      <dgm:prSet presAssocID="{16A2641C-0847-4A48-89C5-5D935911CE7C}" presName="Name96" presStyleLbl="parChTrans1D2" presStyleIdx="7" presStyleCnt="8"/>
      <dgm:spPr/>
    </dgm:pt>
    <dgm:pt modelId="{2104EB62-2B49-4EE4-B7BB-371059E2A7D0}" type="pres">
      <dgm:prSet presAssocID="{28889F2A-1852-4F66-83E3-2D99DEC642FA}" presName="hierRoot3" presStyleCnt="0">
        <dgm:presLayoutVars>
          <dgm:hierBranch val="init"/>
        </dgm:presLayoutVars>
      </dgm:prSet>
      <dgm:spPr/>
    </dgm:pt>
    <dgm:pt modelId="{532D8845-DCA9-4609-A6C6-A958EAE3BD1B}" type="pres">
      <dgm:prSet presAssocID="{28889F2A-1852-4F66-83E3-2D99DEC642FA}" presName="rootComposite3" presStyleCnt="0"/>
      <dgm:spPr/>
    </dgm:pt>
    <dgm:pt modelId="{F63D1423-72DE-4ADB-9C3D-39630C257E70}" type="pres">
      <dgm:prSet presAssocID="{28889F2A-1852-4F66-83E3-2D99DEC642FA}" presName="rootText3" presStyleLbl="asst1" presStyleIdx="1" presStyleCnt="2" custLinFactNeighborX="-2695" custLinFactNeighborY="-48408">
        <dgm:presLayoutVars>
          <dgm:chPref val="3"/>
        </dgm:presLayoutVars>
      </dgm:prSet>
      <dgm:spPr/>
    </dgm:pt>
    <dgm:pt modelId="{39A49E1C-8C1A-476F-AA88-01C34F10075E}" type="pres">
      <dgm:prSet presAssocID="{28889F2A-1852-4F66-83E3-2D99DEC642FA}" presName="titleText3" presStyleLbl="fgAcc2" presStyleIdx="1" presStyleCnt="2" custLinFactY="-45222" custLinFactNeighborX="-2994" custLinFactNeighborY="-100000">
        <dgm:presLayoutVars>
          <dgm:chMax val="0"/>
          <dgm:chPref val="0"/>
        </dgm:presLayoutVars>
      </dgm:prSet>
      <dgm:spPr/>
    </dgm:pt>
    <dgm:pt modelId="{8E4F6EFE-CF24-4367-BE19-E7B06BDE04A8}" type="pres">
      <dgm:prSet presAssocID="{28889F2A-1852-4F66-83E3-2D99DEC642FA}" presName="rootConnector3" presStyleLbl="asst1" presStyleIdx="1" presStyleCnt="2"/>
      <dgm:spPr/>
    </dgm:pt>
    <dgm:pt modelId="{7D53385E-B629-4D7E-B01C-A598D1FE6533}" type="pres">
      <dgm:prSet presAssocID="{28889F2A-1852-4F66-83E3-2D99DEC642FA}" presName="hierChild6" presStyleCnt="0"/>
      <dgm:spPr/>
    </dgm:pt>
    <dgm:pt modelId="{3D27BABB-54CB-4901-90A2-6DF670189D48}" type="pres">
      <dgm:prSet presAssocID="{28889F2A-1852-4F66-83E3-2D99DEC642FA}" presName="hierChild7" presStyleCnt="0"/>
      <dgm:spPr/>
    </dgm:pt>
  </dgm:ptLst>
  <dgm:cxnLst>
    <dgm:cxn modelId="{45843300-4902-46B7-B7D8-102CE49CD7B4}" type="presOf" srcId="{E167FD4C-2E33-444B-94FB-565F25D30D24}" destId="{6D8B5CA8-10DA-410C-98DE-E375B63151ED}" srcOrd="0" destOrd="0" presId="urn:microsoft.com/office/officeart/2008/layout/NameandTitleOrganizationalChart"/>
    <dgm:cxn modelId="{169F7302-0465-4AE3-8279-EDF6CD23E50F}" srcId="{63B86CD3-2932-40F8-81E3-A89B6FB422B5}" destId="{D281474D-2626-465F-AE10-EBD67B005B66}" srcOrd="3" destOrd="0" parTransId="{F8B723D6-3109-4D38-9C11-1B2CCFFB5E66}" sibTransId="{39B7CEE7-4C2E-43BC-91DC-E00C9B10EFCD}"/>
    <dgm:cxn modelId="{BDC20806-027B-4999-95F1-23BE7EB50EB0}" srcId="{A83A4C3E-6207-4550-BD18-AFF96049E75F}" destId="{F620ABC5-A3FE-4B46-8095-06489092B933}" srcOrd="0" destOrd="0" parTransId="{2346F77D-87B0-4788-B8A3-08851E7BF06A}" sibTransId="{0328C6CE-CC70-4D1F-846E-EC2626205DD3}"/>
    <dgm:cxn modelId="{3B3C5208-003E-4CD4-90CC-7709084F0937}" type="presOf" srcId="{3936B22F-DBE5-4D00-94C8-8D1C7F0BC1FB}" destId="{893460E0-B04A-4E68-B602-F191F52AB026}" srcOrd="0" destOrd="0" presId="urn:microsoft.com/office/officeart/2008/layout/NameandTitleOrganizationalChart"/>
    <dgm:cxn modelId="{C0FBA709-B96D-402D-97C6-ADD0CF9670F7}" type="presOf" srcId="{39B7CEE7-4C2E-43BC-91DC-E00C9B10EFCD}" destId="{70CDB525-56E2-4F8A-843A-BA2F17F954FD}" srcOrd="0" destOrd="0" presId="urn:microsoft.com/office/officeart/2008/layout/NameandTitleOrganizationalChart"/>
    <dgm:cxn modelId="{CE0DA70B-16C3-42A1-9E01-A57A23C5C310}" type="presOf" srcId="{A1EE0263-8087-4518-A4F1-06A49F7E1AF7}" destId="{F6F3FB81-C385-4A49-B8F2-FA35FED587B3}" srcOrd="1" destOrd="0" presId="urn:microsoft.com/office/officeart/2008/layout/NameandTitleOrganizationalChart"/>
    <dgm:cxn modelId="{77A1F20E-1A88-4180-AB13-F456FB2B7283}" type="presOf" srcId="{892B0EF1-7996-4E92-83D6-EEB67F0A6AA8}" destId="{65819729-768C-44A5-AEA2-FA63ADB5C8EE}" srcOrd="0" destOrd="0" presId="urn:microsoft.com/office/officeart/2008/layout/NameandTitleOrganizationalChart"/>
    <dgm:cxn modelId="{35AABA12-883D-4CA2-A5D2-9A27061D3CB3}" type="presOf" srcId="{31CA75A0-14D4-4C70-ABCC-2A650BA327C4}" destId="{2373D1F5-E4DE-4DE1-9430-6750E956D3C5}" srcOrd="0" destOrd="0" presId="urn:microsoft.com/office/officeart/2008/layout/NameandTitleOrganizationalChart"/>
    <dgm:cxn modelId="{BD880520-A9A6-4BBD-8074-BBE1B594D6C1}" type="presOf" srcId="{A414D1BA-0066-47C0-A64C-AF63BEC2A6A6}" destId="{C73F6941-69F3-4DE4-AAE4-05FBC0517DCF}" srcOrd="0" destOrd="0" presId="urn:microsoft.com/office/officeart/2008/layout/NameandTitleOrganizationalChart"/>
    <dgm:cxn modelId="{9B952A20-FCEF-4CF5-8FFE-0A6F68CA3499}" type="presOf" srcId="{1FBDE3B5-4151-4A78-9AC4-8FCD9F33C376}" destId="{109F0E42-D551-48B9-934D-187E3C8DAB32}" srcOrd="0" destOrd="0" presId="urn:microsoft.com/office/officeart/2008/layout/NameandTitleOrganizationalChart"/>
    <dgm:cxn modelId="{70C22825-662F-458E-8060-BC0554BF6242}" type="presOf" srcId="{E843B31A-AD0A-41C4-8E45-A889127944E6}" destId="{719F76B0-78EC-4708-A6C7-93C37488FD53}" srcOrd="0" destOrd="0" presId="urn:microsoft.com/office/officeart/2008/layout/NameandTitleOrganizationalChart"/>
    <dgm:cxn modelId="{4B1D2926-C2E2-44E2-AC18-B554CDEF50AE}" type="presOf" srcId="{ADF9C675-7281-4601-809B-BA0A50921EB8}" destId="{5DCA7A53-0A3E-4E66-B52C-0D44A0CF4D95}" srcOrd="0" destOrd="0" presId="urn:microsoft.com/office/officeart/2008/layout/NameandTitleOrganizationalChart"/>
    <dgm:cxn modelId="{A3BB6C27-BE8A-4DEE-85E4-61B97C95E53D}" srcId="{37D18F4D-F2EE-47F6-A5A7-B98C0056A408}" destId="{4F566B77-033D-4688-8586-90AF6F0779BB}" srcOrd="2" destOrd="0" parTransId="{E3B0B728-F5B8-447A-9893-D0F90625349A}" sibTransId="{D6F47206-9C1E-4657-A480-A0B9C469E17F}"/>
    <dgm:cxn modelId="{8FCEBB27-294C-4008-B166-B9B95BA2A2C5}" srcId="{3936B22F-DBE5-4D00-94C8-8D1C7F0BC1FB}" destId="{3C842554-5820-4814-87A9-29C01279424F}" srcOrd="3" destOrd="0" parTransId="{A08C7FE6-C177-433D-AEDC-5729F2B2D207}" sibTransId="{679DC1E5-A141-4714-8EAF-E11AD24C517B}"/>
    <dgm:cxn modelId="{4875C129-A01A-401B-8F1A-A0F079E0A1BC}" type="presOf" srcId="{E433E6E7-B9C6-40D7-896E-DBDE0F70E7C1}" destId="{2A080905-7682-47F8-A256-AA1BCBAAB30D}" srcOrd="1" destOrd="0" presId="urn:microsoft.com/office/officeart/2008/layout/NameandTitleOrganizationalChart"/>
    <dgm:cxn modelId="{4143512C-CB12-428E-8F8F-68E7D9ED26A9}" type="presOf" srcId="{4BB72AF4-4073-4898-8220-C7CBC6FA5C13}" destId="{9F825C48-C77D-4B3A-A0BF-29BAA8C8B590}" srcOrd="1" destOrd="0" presId="urn:microsoft.com/office/officeart/2008/layout/NameandTitleOrganizationalChart"/>
    <dgm:cxn modelId="{AF262931-8A2D-4416-917C-5C4E792A12EB}" type="presOf" srcId="{CA385F2D-5062-42D8-8610-40CB0C159CA7}" destId="{48348812-CED9-488C-BB13-CF2E6328D261}" srcOrd="0" destOrd="0" presId="urn:microsoft.com/office/officeart/2008/layout/NameandTitleOrganizationalChart"/>
    <dgm:cxn modelId="{69C28032-841F-447A-8925-9D82D66BA340}" type="presOf" srcId="{E90984B6-732B-4944-A571-28DB4068FBA8}" destId="{76197742-D831-4C2F-836D-5F5EF2FB5E94}" srcOrd="0" destOrd="0" presId="urn:microsoft.com/office/officeart/2008/layout/NameandTitleOrganizationalChart"/>
    <dgm:cxn modelId="{E0382533-9360-40BD-9322-5D8EA9E34A0B}" type="presOf" srcId="{BA572F09-AF35-4949-B88C-6B31BAB33624}" destId="{A6B777B6-C468-4568-BCF3-DC6F5B28E79E}" srcOrd="0" destOrd="0" presId="urn:microsoft.com/office/officeart/2008/layout/NameandTitleOrganizationalChart"/>
    <dgm:cxn modelId="{63E0CE38-49CD-42EE-BFE8-D97ED5E27CA1}" type="presOf" srcId="{E90EDDDE-3E71-4335-9EFB-6284FA0A4667}" destId="{780958B2-81FB-4DFF-A4BF-911BC905E348}" srcOrd="0" destOrd="0" presId="urn:microsoft.com/office/officeart/2008/layout/NameandTitleOrganizationalChart"/>
    <dgm:cxn modelId="{151D8539-A4B4-4067-AD02-43F79048802E}" type="presOf" srcId="{E433E6E7-B9C6-40D7-896E-DBDE0F70E7C1}" destId="{12B014CD-39DA-4375-B964-6AED3497FFE9}" srcOrd="0" destOrd="0" presId="urn:microsoft.com/office/officeart/2008/layout/NameandTitleOrganizationalChart"/>
    <dgm:cxn modelId="{EA72FA3F-25E3-4896-A21B-0DD68B747B1B}" type="presOf" srcId="{71D6DE52-887E-4D78-83E7-B3ADE097B614}" destId="{032BE928-FA75-4C2C-97E3-23621FC8F2A5}" srcOrd="1" destOrd="0" presId="urn:microsoft.com/office/officeart/2008/layout/NameandTitleOrganizationalChart"/>
    <dgm:cxn modelId="{7AF4C040-81EF-4C54-8C3B-97CB0FC74423}" type="presOf" srcId="{0328C6CE-CC70-4D1F-846E-EC2626205DD3}" destId="{19527340-EAD7-42B0-B024-38940DF6D9EC}" srcOrd="0" destOrd="0" presId="urn:microsoft.com/office/officeart/2008/layout/NameandTitleOrganizationalChart"/>
    <dgm:cxn modelId="{6129C060-DCDE-4E86-B61C-A67DD866322F}" type="presOf" srcId="{BA572F09-AF35-4949-B88C-6B31BAB33624}" destId="{C744734F-C89D-48E2-8132-2673EB1968D8}" srcOrd="1" destOrd="0" presId="urn:microsoft.com/office/officeart/2008/layout/NameandTitleOrganizationalChart"/>
    <dgm:cxn modelId="{39991B61-5491-4AEE-B55E-673A212F21A7}" type="presOf" srcId="{5D563872-A1BA-4F8D-8DEC-84810D53E8B1}" destId="{FE54D1F3-33B8-47A7-9C46-8595844C711C}" srcOrd="0" destOrd="0" presId="urn:microsoft.com/office/officeart/2008/layout/NameandTitleOrganizationalChart"/>
    <dgm:cxn modelId="{B1478164-C6BE-4DB0-883E-1A56EC914554}" type="presOf" srcId="{F3E49FA2-4CB3-4DC8-B06C-EB4DD3062D48}" destId="{E59C50C2-9101-44C6-AD34-B2BDE03136FD}" srcOrd="1" destOrd="0" presId="urn:microsoft.com/office/officeart/2008/layout/NameandTitleOrganizationalChart"/>
    <dgm:cxn modelId="{997D6966-EEBF-4401-A92B-C57909F16AEA}" type="presOf" srcId="{DD76461D-CADD-41CB-9149-2729A92E8129}" destId="{95AA0F1D-0504-4E5B-87DD-522D043CE57A}" srcOrd="0" destOrd="0" presId="urn:microsoft.com/office/officeart/2008/layout/NameandTitleOrganizationalChart"/>
    <dgm:cxn modelId="{0A3D8B66-EAA4-43AE-9DB3-79AFB8AEF9E1}" srcId="{F3E49FA2-4CB3-4DC8-B06C-EB4DD3062D48}" destId="{8000A70D-980E-4387-AFCA-5F6A39FFCE61}" srcOrd="1" destOrd="0" parTransId="{44C45274-73F7-4D59-9A72-C0A49FCD9C33}" sibTransId="{4732C7EA-8902-4406-A005-299E10B17906}"/>
    <dgm:cxn modelId="{7A0D2F47-E89B-4DB3-8533-2D0A22DAA0C4}" type="presOf" srcId="{8C7DF341-FE48-4258-8366-3F10A34954EB}" destId="{67CAD3B7-5BBD-4263-A931-18EFDE5029FE}" srcOrd="0" destOrd="0" presId="urn:microsoft.com/office/officeart/2008/layout/NameandTitleOrganizationalChart"/>
    <dgm:cxn modelId="{43902A68-D5FF-4A82-AB7E-9A2F7A4C79A8}" srcId="{3936B22F-DBE5-4D00-94C8-8D1C7F0BC1FB}" destId="{F3E49FA2-4CB3-4DC8-B06C-EB4DD3062D48}" srcOrd="7" destOrd="0" parTransId="{1CF40AFF-EFA4-45F1-BA09-97A017603E0A}" sibTransId="{0B1DE821-8F43-4F0C-BBC3-FF24B66E3A39}"/>
    <dgm:cxn modelId="{6835564A-73B9-4948-ADC4-419D084CA49A}" type="presOf" srcId="{37D18F4D-F2EE-47F6-A5A7-B98C0056A408}" destId="{AD51175A-4B97-4BBD-A0EE-08DC7540AE4A}" srcOrd="1" destOrd="0" presId="urn:microsoft.com/office/officeart/2008/layout/NameandTitleOrganizationalChart"/>
    <dgm:cxn modelId="{C083BC6A-0787-42CD-AD72-3751DE29A93E}" type="presOf" srcId="{06EC85FD-6411-4C5F-8B8D-7CE0F83BDB22}" destId="{2F8170FE-7497-4E9A-B5C4-455CD81C6961}" srcOrd="0" destOrd="0" presId="urn:microsoft.com/office/officeart/2008/layout/NameandTitleOrganizationalChart"/>
    <dgm:cxn modelId="{E4DA006B-91C6-4CAC-89F7-BA0F5BEBFC48}" type="presOf" srcId="{B3064EEC-47FE-43F6-827F-32D29C09A0D7}" destId="{65652A48-3B7A-4BD3-AB5C-4B942B7A25AE}" srcOrd="0" destOrd="0" presId="urn:microsoft.com/office/officeart/2008/layout/NameandTitleOrganizationalChart"/>
    <dgm:cxn modelId="{B426A36B-ACC7-4BB4-8F8B-9BE9503105F7}" type="presOf" srcId="{0B1DE821-8F43-4F0C-BBC3-FF24B66E3A39}" destId="{EB25C5FE-3CE0-4FA6-8469-ADC8C68329AB}" srcOrd="0" destOrd="0" presId="urn:microsoft.com/office/officeart/2008/layout/NameandTitleOrganizationalChart"/>
    <dgm:cxn modelId="{C665786D-3EAB-49DC-88AC-7BECF55A7A86}" type="presOf" srcId="{FDD5EF24-300B-46E9-930E-A9A69DDDBA79}" destId="{C85DFDBA-C03F-428A-BAA2-C55068C3C9D5}" srcOrd="0" destOrd="0" presId="urn:microsoft.com/office/officeart/2008/layout/NameandTitleOrganizationalChart"/>
    <dgm:cxn modelId="{9B1FF64D-ABEB-4FB7-B9AA-A99B496CAE0D}" type="presOf" srcId="{8000A70D-980E-4387-AFCA-5F6A39FFCE61}" destId="{C2D40998-DB68-44B2-8ED7-2FD0EA633912}" srcOrd="1" destOrd="0" presId="urn:microsoft.com/office/officeart/2008/layout/NameandTitleOrganizationalChart"/>
    <dgm:cxn modelId="{985E094E-04CB-4D5D-B1A5-FFD95E1D0788}" type="presOf" srcId="{2075E4E1-33D3-4F4B-894C-48A6D81F60D3}" destId="{65638D6B-9E8B-48E5-AED2-ADCA7F7531E6}" srcOrd="0" destOrd="0" presId="urn:microsoft.com/office/officeart/2008/layout/NameandTitleOrganizationalChart"/>
    <dgm:cxn modelId="{3711A66E-5BAD-418F-8745-8091FAF53D38}" type="presOf" srcId="{D281474D-2626-465F-AE10-EBD67B005B66}" destId="{B466C75C-EDDD-4DB5-B1F0-D12EFE196375}" srcOrd="0" destOrd="0" presId="urn:microsoft.com/office/officeart/2008/layout/NameandTitleOrganizationalChart"/>
    <dgm:cxn modelId="{6A92466F-9B22-4974-A50E-897738272366}" type="presOf" srcId="{E3B0B728-F5B8-447A-9893-D0F90625349A}" destId="{66AAB9F8-D371-464F-8B55-71A7FD9D6A13}" srcOrd="0" destOrd="0" presId="urn:microsoft.com/office/officeart/2008/layout/NameandTitleOrganizationalChart"/>
    <dgm:cxn modelId="{50EC4C51-E6FA-4B42-8C3B-8EBCBAC63362}" type="presOf" srcId="{BF144638-465E-4526-9136-F59D582B2116}" destId="{01A7E6DD-894C-44AF-A6E2-67D6B8261E85}" srcOrd="0" destOrd="0" presId="urn:microsoft.com/office/officeart/2008/layout/NameandTitleOrganizationalChart"/>
    <dgm:cxn modelId="{A318A171-1915-4ECE-99C5-F692BAD271ED}" type="presOf" srcId="{A08C7FE6-C177-433D-AEDC-5729F2B2D207}" destId="{A6BD1B8D-EE33-48C7-A7DA-05AE46646EAF}" srcOrd="0" destOrd="0" presId="urn:microsoft.com/office/officeart/2008/layout/NameandTitleOrganizationalChart"/>
    <dgm:cxn modelId="{0AF24072-1F94-471C-B860-57BE85A7F876}" srcId="{63B86CD3-2932-40F8-81E3-A89B6FB422B5}" destId="{E433E6E7-B9C6-40D7-896E-DBDE0F70E7C1}" srcOrd="1" destOrd="0" parTransId="{FDD5EF24-300B-46E9-930E-A9A69DDDBA79}" sibTransId="{A31CC179-908C-4327-B350-4C728E79ABCD}"/>
    <dgm:cxn modelId="{C384457A-7046-4579-93C7-F652E8BBB724}" type="presOf" srcId="{679DC1E5-A141-4714-8EAF-E11AD24C517B}" destId="{9542E3B0-1787-436E-85B9-D084A3A2020B}" srcOrd="0" destOrd="0" presId="urn:microsoft.com/office/officeart/2008/layout/NameandTitleOrganizationalChart"/>
    <dgm:cxn modelId="{AF667B5A-BCD6-4609-BCC7-6C73F069772D}" type="presOf" srcId="{13B8006D-28CD-425B-B1FF-8D099F911C64}" destId="{9A126EA4-9F11-4472-88AE-A3E90F0615B3}" srcOrd="0" destOrd="0" presId="urn:microsoft.com/office/officeart/2008/layout/NameandTitleOrganizationalChart"/>
    <dgm:cxn modelId="{A879AF7A-1568-4190-BD9A-ABB8A7114BC3}" srcId="{3936B22F-DBE5-4D00-94C8-8D1C7F0BC1FB}" destId="{A83A4C3E-6207-4550-BD18-AFF96049E75F}" srcOrd="5" destOrd="0" parTransId="{DD76461D-CADD-41CB-9149-2729A92E8129}" sibTransId="{BF144638-465E-4526-9136-F59D582B2116}"/>
    <dgm:cxn modelId="{BB00367C-D88C-42FB-AAC5-2001F5EBBE21}" type="presOf" srcId="{3C842554-5820-4814-87A9-29C01279424F}" destId="{B4F46C35-8CCC-409A-9BB7-BF7BC1BAAD16}" srcOrd="0" destOrd="0" presId="urn:microsoft.com/office/officeart/2008/layout/NameandTitleOrganizationalChart"/>
    <dgm:cxn modelId="{563E617D-33FC-4CD0-B419-AFD1DE2E4C0B}" type="presOf" srcId="{28889F2A-1852-4F66-83E3-2D99DEC642FA}" destId="{F63D1423-72DE-4ADB-9C3D-39630C257E70}" srcOrd="0" destOrd="0" presId="urn:microsoft.com/office/officeart/2008/layout/NameandTitleOrganizationalChart"/>
    <dgm:cxn modelId="{DDF8567E-03D3-4DDB-8EA4-3BCA98FC8701}" type="presOf" srcId="{4BB72AF4-4073-4898-8220-C7CBC6FA5C13}" destId="{D5BC3714-E4B2-4DAD-945D-E964B5F3AC91}" srcOrd="0" destOrd="0" presId="urn:microsoft.com/office/officeart/2008/layout/NameandTitleOrganizationalChart"/>
    <dgm:cxn modelId="{91BFCC81-18D8-418E-9DC3-29F7E056BAD9}" type="presOf" srcId="{28889F2A-1852-4F66-83E3-2D99DEC642FA}" destId="{8E4F6EFE-CF24-4367-BE19-E7B06BDE04A8}" srcOrd="1" destOrd="0" presId="urn:microsoft.com/office/officeart/2008/layout/NameandTitleOrganizationalChart"/>
    <dgm:cxn modelId="{9297F383-9EDD-422D-9024-D29C8A890161}" type="presOf" srcId="{D81C0797-A468-429E-BDAD-B322CAA6AA89}" destId="{CF1047DD-038A-4AAC-A82F-793AC196E6FF}" srcOrd="0" destOrd="0" presId="urn:microsoft.com/office/officeart/2008/layout/NameandTitleOrganizationalChart"/>
    <dgm:cxn modelId="{9C640387-A618-46FF-86F2-2BD85DDB192A}" type="presOf" srcId="{0B3B033C-BEE0-4A16-9DCC-C510718F08C1}" destId="{39A49E1C-8C1A-476F-AA88-01C34F10075E}" srcOrd="0" destOrd="0" presId="urn:microsoft.com/office/officeart/2008/layout/NameandTitleOrganizationalChart"/>
    <dgm:cxn modelId="{D84C658B-F494-411F-9CB3-6A93CD325A7E}" type="presOf" srcId="{8000A70D-980E-4387-AFCA-5F6A39FFCE61}" destId="{236A96D7-0DCF-467F-ADEF-74115BE8A7C1}" srcOrd="0" destOrd="0" presId="urn:microsoft.com/office/officeart/2008/layout/NameandTitleOrganizationalChart"/>
    <dgm:cxn modelId="{6AA9D58B-1E47-4015-B096-0EBAE5C86C0A}" type="presOf" srcId="{4F566B77-033D-4688-8586-90AF6F0779BB}" destId="{E8589598-E855-476D-84F3-E00402D3CA79}" srcOrd="0" destOrd="0" presId="urn:microsoft.com/office/officeart/2008/layout/NameandTitleOrganizationalChart"/>
    <dgm:cxn modelId="{57D85F8C-47DE-40E9-A59A-D91EFDDEF813}" type="presOf" srcId="{37D18F4D-F2EE-47F6-A5A7-B98C0056A408}" destId="{C5FA4F3B-5FC2-47E8-A040-2D79CB14DE6F}" srcOrd="0" destOrd="0" presId="urn:microsoft.com/office/officeart/2008/layout/NameandTitleOrganizationalChart"/>
    <dgm:cxn modelId="{BE8E0495-9CA4-4649-9784-0346ED963906}" srcId="{F3E49FA2-4CB3-4DC8-B06C-EB4DD3062D48}" destId="{4BB72AF4-4073-4898-8220-C7CBC6FA5C13}" srcOrd="0" destOrd="0" parTransId="{D81C0797-A468-429E-BDAD-B322CAA6AA89}" sibTransId="{06EC85FD-6411-4C5F-8B8D-7CE0F83BDB22}"/>
    <dgm:cxn modelId="{D0169295-89C4-4D0B-98B2-AEC5A905AF2B}" type="presOf" srcId="{1CF40AFF-EFA4-45F1-BA09-97A017603E0A}" destId="{6164B896-9761-4EEA-935D-023842E884C5}" srcOrd="0" destOrd="0" presId="urn:microsoft.com/office/officeart/2008/layout/NameandTitleOrganizationalChart"/>
    <dgm:cxn modelId="{8C2B3A96-90E2-4E98-AAA5-EEC2D5FC0E31}" type="presOf" srcId="{B3064EEC-47FE-43F6-827F-32D29C09A0D7}" destId="{DE71B480-69EF-49C8-AD0B-459926232358}" srcOrd="1" destOrd="0" presId="urn:microsoft.com/office/officeart/2008/layout/NameandTitleOrganizationalChart"/>
    <dgm:cxn modelId="{71295198-4E0C-46FF-9A33-5C33AE22C29C}" type="presOf" srcId="{A83A4C3E-6207-4550-BD18-AFF96049E75F}" destId="{D5442F73-780E-4714-BFD1-33C03B57DAD1}" srcOrd="1" destOrd="0" presId="urn:microsoft.com/office/officeart/2008/layout/NameandTitleOrganizationalChart"/>
    <dgm:cxn modelId="{89C94099-60AF-42F8-869C-642175A604E3}" type="presOf" srcId="{83E8B8FA-3A3B-41CD-8D07-C8BA2BE96032}" destId="{CA4F7E07-751C-43F5-98B7-9AB215991AD3}" srcOrd="0" destOrd="0" presId="urn:microsoft.com/office/officeart/2008/layout/NameandTitleOrganizationalChart"/>
    <dgm:cxn modelId="{7C65139C-E301-4179-887C-FD62C7E06E4A}" type="presOf" srcId="{90444994-3DCE-46B0-B31D-55DAA8C53F58}" destId="{6D801272-609B-45DB-8F0D-6078D73A0B38}" srcOrd="0" destOrd="0" presId="urn:microsoft.com/office/officeart/2008/layout/NameandTitleOrganizationalChart"/>
    <dgm:cxn modelId="{5AACF2A4-5CD8-4CAA-B9A6-67B16F6F6BE8}" type="presOf" srcId="{16A2641C-0847-4A48-89C5-5D935911CE7C}" destId="{C4620FEE-2589-4A44-A067-541FDEF2D36C}" srcOrd="0" destOrd="0" presId="urn:microsoft.com/office/officeart/2008/layout/NameandTitleOrganizationalChart"/>
    <dgm:cxn modelId="{5C26A6A7-BE89-4116-844F-B7207D675370}" type="presOf" srcId="{BE0FBA52-356C-4B5C-A08E-65FB7A23D019}" destId="{39FA38F3-11C8-4408-8786-7C79D3BE204A}" srcOrd="0" destOrd="0" presId="urn:microsoft.com/office/officeart/2008/layout/NameandTitleOrganizationalChart"/>
    <dgm:cxn modelId="{0296E3A7-346F-4B57-91FF-0FAB65D0EFF4}" type="presOf" srcId="{ADF9C675-7281-4601-809B-BA0A50921EB8}" destId="{FBEE1B1B-F134-461A-80B7-3A497F307E21}" srcOrd="1" destOrd="0" presId="urn:microsoft.com/office/officeart/2008/layout/NameandTitleOrganizationalChart"/>
    <dgm:cxn modelId="{95D8DAA9-DEED-4F59-87C0-5166890BD208}" srcId="{3936B22F-DBE5-4D00-94C8-8D1C7F0BC1FB}" destId="{37D18F4D-F2EE-47F6-A5A7-B98C0056A408}" srcOrd="2" destOrd="0" parTransId="{E843B31A-AD0A-41C4-8E45-A889127944E6}" sibTransId="{892B0EF1-7996-4E92-83D6-EEB67F0A6AA8}"/>
    <dgm:cxn modelId="{339A2CAA-3353-4473-9673-F9CC742FE858}" srcId="{3936B22F-DBE5-4D00-94C8-8D1C7F0BC1FB}" destId="{BA572F09-AF35-4949-B88C-6B31BAB33624}" srcOrd="6" destOrd="0" parTransId="{F1B1A856-3F23-4E8E-A5D0-007BB9DC6752}" sibTransId="{2539507B-528B-4195-A2C1-E8EBD63FEE80}"/>
    <dgm:cxn modelId="{27FFB7AC-41D4-4CFD-8FC8-6527F3F207AB}" srcId="{63B86CD3-2932-40F8-81E3-A89B6FB422B5}" destId="{A1EE0263-8087-4518-A4F1-06A49F7E1AF7}" srcOrd="0" destOrd="0" parTransId="{5D563872-A1BA-4F8D-8DEC-84810D53E8B1}" sibTransId="{1FBDE3B5-4151-4A78-9AC4-8FCD9F33C376}"/>
    <dgm:cxn modelId="{5F38BCAE-37AF-4BB3-8651-3C307E180C7D}" type="presOf" srcId="{D281474D-2626-465F-AE10-EBD67B005B66}" destId="{6B1C046E-AA54-4506-B82D-FECACC894B6B}" srcOrd="1" destOrd="0" presId="urn:microsoft.com/office/officeart/2008/layout/NameandTitleOrganizationalChart"/>
    <dgm:cxn modelId="{4002F4AF-BE05-4683-8359-0507EA9CDB35}" type="presOf" srcId="{3936B22F-DBE5-4D00-94C8-8D1C7F0BC1FB}" destId="{186B5143-4AD1-41D0-A3FC-F52DEA87F4D9}" srcOrd="1" destOrd="0" presId="urn:microsoft.com/office/officeart/2008/layout/NameandTitleOrganizationalChart"/>
    <dgm:cxn modelId="{FD860DB0-AE80-4B94-B12C-53725F3DFF40}" type="presOf" srcId="{F3E49FA2-4CB3-4DC8-B06C-EB4DD3062D48}" destId="{90941D70-613B-4C04-B7E5-70179C29BE68}" srcOrd="0" destOrd="0" presId="urn:microsoft.com/office/officeart/2008/layout/NameandTitleOrganizationalChart"/>
    <dgm:cxn modelId="{C9352AB0-162F-48EC-BDA4-83F33163A0AD}" type="presOf" srcId="{A1EE0263-8087-4518-A4F1-06A49F7E1AF7}" destId="{E9F7DF5D-8F02-4C21-A09B-225B1B00AD3E}" srcOrd="0" destOrd="0" presId="urn:microsoft.com/office/officeart/2008/layout/NameandTitleOrganizationalChart"/>
    <dgm:cxn modelId="{047D9BB0-5E03-4436-929B-E9FE0EF39BB7}" type="presOf" srcId="{4732C7EA-8902-4406-A005-299E10B17906}" destId="{6258CEA6-99A5-4961-8E28-961265D70EE6}" srcOrd="0" destOrd="0" presId="urn:microsoft.com/office/officeart/2008/layout/NameandTitleOrganizationalChart"/>
    <dgm:cxn modelId="{922EF0B3-BB60-48C2-B21B-EC11E5C7C9AD}" type="presOf" srcId="{F8B723D6-3109-4D38-9C11-1B2CCFFB5E66}" destId="{02451075-76D3-4F57-B3AC-3FE8206BA961}" srcOrd="0" destOrd="0" presId="urn:microsoft.com/office/officeart/2008/layout/NameandTitleOrganizationalChart"/>
    <dgm:cxn modelId="{009EE0B5-B6F9-47FC-9F1C-D10675A13EBD}" type="presOf" srcId="{A83A4C3E-6207-4550-BD18-AFF96049E75F}" destId="{5B8B895A-044D-4CDA-A6DB-90CC3AC63989}" srcOrd="0" destOrd="0" presId="urn:microsoft.com/office/officeart/2008/layout/NameandTitleOrganizationalChart"/>
    <dgm:cxn modelId="{F931E7C3-728B-4D13-AA67-9A53C0636296}" type="presOf" srcId="{F1B1A856-3F23-4E8E-A5D0-007BB9DC6752}" destId="{B4882307-848B-4960-98A6-DAE4BFFDD55E}" srcOrd="0" destOrd="0" presId="urn:microsoft.com/office/officeart/2008/layout/NameandTitleOrganizationalChart"/>
    <dgm:cxn modelId="{40A094C7-0396-41FC-9D0B-413CCB44EBF1}" srcId="{3936B22F-DBE5-4D00-94C8-8D1C7F0BC1FB}" destId="{28889F2A-1852-4F66-83E3-2D99DEC642FA}" srcOrd="1" destOrd="0" parTransId="{16A2641C-0847-4A48-89C5-5D935911CE7C}" sibTransId="{0B3B033C-BEE0-4A16-9DCC-C510718F08C1}"/>
    <dgm:cxn modelId="{58688CC9-A2EC-4857-80A9-427DE010B2BA}" type="presOf" srcId="{13B8006D-28CD-425B-B1FF-8D099F911C64}" destId="{A7F027B3-9D54-4D0D-BE11-49B77877DDDC}" srcOrd="1" destOrd="0" presId="urn:microsoft.com/office/officeart/2008/layout/NameandTitleOrganizationalChart"/>
    <dgm:cxn modelId="{C741D2CB-1BD5-4D86-A8DB-F8C86E71E18B}" type="presOf" srcId="{71D6DE52-887E-4D78-83E7-B3ADE097B614}" destId="{992D2C6F-90FC-4483-A1BF-9EE71CFBD67A}" srcOrd="0" destOrd="0" presId="urn:microsoft.com/office/officeart/2008/layout/NameandTitleOrganizationalChart"/>
    <dgm:cxn modelId="{7F4511CC-E0D6-48DD-B8F9-FDD2D08FF629}" srcId="{63B86CD3-2932-40F8-81E3-A89B6FB422B5}" destId="{B3064EEC-47FE-43F6-827F-32D29C09A0D7}" srcOrd="2" destOrd="0" parTransId="{09145D50-EDE1-46E3-A4F7-9F7338A22C21}" sibTransId="{31CA75A0-14D4-4C70-ABCC-2A650BA327C4}"/>
    <dgm:cxn modelId="{65E2AACD-F010-479E-91D4-D630A6FEB830}" type="presOf" srcId="{D6F47206-9C1E-4657-A480-A0B9C469E17F}" destId="{AC88024E-A650-462D-8C12-543C55D5F5A0}" srcOrd="0" destOrd="0" presId="urn:microsoft.com/office/officeart/2008/layout/NameandTitleOrganizationalChart"/>
    <dgm:cxn modelId="{65321DCE-4D00-4FDB-B906-8D6E6434FA10}" type="presOf" srcId="{FB3B6B2C-16E5-41FE-9923-E1CCD05721F8}" destId="{E8FD0C22-8A3C-4158-94CF-34552BEBD006}" srcOrd="0" destOrd="0" presId="urn:microsoft.com/office/officeart/2008/layout/NameandTitleOrganizationalChart"/>
    <dgm:cxn modelId="{0CE991CE-E2FF-4CD1-A35E-22EA3ECB942E}" type="presOf" srcId="{2346F77D-87B0-4788-B8A3-08851E7BF06A}" destId="{F4E5C7C0-FC13-40A0-A68D-449F71AFE1FC}" srcOrd="0" destOrd="0" presId="urn:microsoft.com/office/officeart/2008/layout/NameandTitleOrganizationalChart"/>
    <dgm:cxn modelId="{B07114D0-7D5F-4142-AD35-0EA1D64EDEFF}" type="presOf" srcId="{F620ABC5-A3FE-4B46-8095-06489092B933}" destId="{EC9A1CBD-F161-4447-B461-6809D085D15D}" srcOrd="1" destOrd="0" presId="urn:microsoft.com/office/officeart/2008/layout/NameandTitleOrganizationalChart"/>
    <dgm:cxn modelId="{854DD5D0-1C5E-4BD7-B0B2-C2E0FD1A2A42}" type="presOf" srcId="{4F566B77-033D-4688-8586-90AF6F0779BB}" destId="{56997C56-66F4-4264-8610-BE298D426D15}" srcOrd="1" destOrd="0" presId="urn:microsoft.com/office/officeart/2008/layout/NameandTitleOrganizationalChart"/>
    <dgm:cxn modelId="{5988F0D7-D314-4CB1-860A-8A760B4EF7EB}" srcId="{3936B22F-DBE5-4D00-94C8-8D1C7F0BC1FB}" destId="{E167FD4C-2E33-444B-94FB-565F25D30D24}" srcOrd="4" destOrd="0" parTransId="{CA385F2D-5062-42D8-8610-40CB0C159CA7}" sibTransId="{2075E4E1-33D3-4F4B-894C-48A6D81F60D3}"/>
    <dgm:cxn modelId="{B2902AD9-DC65-438F-99A1-414F402FCBDB}" type="presOf" srcId="{09145D50-EDE1-46E3-A4F7-9F7338A22C21}" destId="{0244E83B-6A28-482E-A60C-B7D2F7D46824}" srcOrd="0" destOrd="0" presId="urn:microsoft.com/office/officeart/2008/layout/NameandTitleOrganizationalChart"/>
    <dgm:cxn modelId="{60E8BDDA-0F35-4561-BB17-13A20ABFBBC0}" type="presOf" srcId="{A31CC179-908C-4327-B350-4C728E79ABCD}" destId="{C9C2F3DC-EEDB-4D64-9F31-AECB48AF8AB3}" srcOrd="0" destOrd="0" presId="urn:microsoft.com/office/officeart/2008/layout/NameandTitleOrganizationalChart"/>
    <dgm:cxn modelId="{189431DE-1AAC-472C-8338-096F568E0EE3}" type="presOf" srcId="{F620ABC5-A3FE-4B46-8095-06489092B933}" destId="{C200976B-02D0-4C56-B29E-571C81D8A2FE}" srcOrd="0" destOrd="0" presId="urn:microsoft.com/office/officeart/2008/layout/NameandTitleOrganizationalChart"/>
    <dgm:cxn modelId="{D3F674DF-E483-458D-A1E5-9730DCA5A704}" type="presOf" srcId="{63B86CD3-2932-40F8-81E3-A89B6FB422B5}" destId="{6273DAD9-6056-47C0-8486-28CB39FB5C68}" srcOrd="0" destOrd="0" presId="urn:microsoft.com/office/officeart/2008/layout/NameandTitleOrganizationalChart"/>
    <dgm:cxn modelId="{C7F085DF-4420-4477-BCF9-B01E675FB430}" type="presOf" srcId="{BD61ECB6-CCDF-49A6-91D9-7FEBFBF97E16}" destId="{3917AE72-0DA7-4C8B-8562-8D30C39F907E}" srcOrd="0" destOrd="0" presId="urn:microsoft.com/office/officeart/2008/layout/NameandTitleOrganizationalChart"/>
    <dgm:cxn modelId="{2EB9F9E1-DDB3-4CA7-8AF5-0FF88D2BDE52}" type="presOf" srcId="{44C45274-73F7-4D59-9A72-C0A49FCD9C33}" destId="{CC52E80F-E718-4B6B-ACFA-E6B55488E511}" srcOrd="0" destOrd="0" presId="urn:microsoft.com/office/officeart/2008/layout/NameandTitleOrganizationalChart"/>
    <dgm:cxn modelId="{94A936E2-AE5F-49C2-A95A-FBE590B35076}" srcId="{3936B22F-DBE5-4D00-94C8-8D1C7F0BC1FB}" destId="{71D6DE52-887E-4D78-83E7-B3ADE097B614}" srcOrd="0" destOrd="0" parTransId="{8C7DF341-FE48-4258-8366-3F10A34954EB}" sibTransId="{83E8B8FA-3A3B-41CD-8D07-C8BA2BE96032}"/>
    <dgm:cxn modelId="{77CABBE9-237C-439A-8F93-F06227AAFE98}" type="presOf" srcId="{E167FD4C-2E33-444B-94FB-565F25D30D24}" destId="{277A0311-CCE3-4EAD-8177-F28FE0825AE6}" srcOrd="1" destOrd="0" presId="urn:microsoft.com/office/officeart/2008/layout/NameandTitleOrganizationalChart"/>
    <dgm:cxn modelId="{3E1F5FEA-DCA3-4AAE-9A4F-2C758D7B16C5}" type="presOf" srcId="{2539507B-528B-4195-A2C1-E8EBD63FEE80}" destId="{04911AA4-B5A6-427D-A3EF-FFB5983FC45A}" srcOrd="0" destOrd="0" presId="urn:microsoft.com/office/officeart/2008/layout/NameandTitleOrganizationalChart"/>
    <dgm:cxn modelId="{83B367EA-EE8B-4C7B-9796-E0D89EBA6AFD}" type="presOf" srcId="{51A78FCA-1460-4B50-9E0C-C24C11386497}" destId="{8D2C4062-4165-4EAE-94FB-40FA200E1420}" srcOrd="0" destOrd="0" presId="urn:microsoft.com/office/officeart/2008/layout/NameandTitleOrganizationalChart"/>
    <dgm:cxn modelId="{6B0369EB-25E7-4530-BEDC-CD5BFA9C320A}" srcId="{BA572F09-AF35-4949-B88C-6B31BAB33624}" destId="{63B86CD3-2932-40F8-81E3-A89B6FB422B5}" srcOrd="0" destOrd="0" parTransId="{90444994-3DCE-46B0-B31D-55DAA8C53F58}" sibTransId="{51A78FCA-1460-4B50-9E0C-C24C11386497}"/>
    <dgm:cxn modelId="{44398DF0-C3E6-496D-AA6C-65125951214F}" srcId="{37D18F4D-F2EE-47F6-A5A7-B98C0056A408}" destId="{13B8006D-28CD-425B-B1FF-8D099F911C64}" srcOrd="1" destOrd="0" parTransId="{E90984B6-732B-4944-A571-28DB4068FBA8}" sibTransId="{E90EDDDE-3E71-4335-9EFB-6284FA0A4667}"/>
    <dgm:cxn modelId="{BF84D1F6-7DD5-4F7E-A7E7-98ADC7664EF5}" type="presOf" srcId="{3C842554-5820-4814-87A9-29C01279424F}" destId="{F3369B5F-18D6-4A48-B882-B162B77FCA1C}" srcOrd="1" destOrd="0" presId="urn:microsoft.com/office/officeart/2008/layout/NameandTitleOrganizationalChart"/>
    <dgm:cxn modelId="{ED0B67FC-9187-4F5A-8730-B83B86A015E3}" srcId="{37D18F4D-F2EE-47F6-A5A7-B98C0056A408}" destId="{ADF9C675-7281-4601-809B-BA0A50921EB8}" srcOrd="0" destOrd="0" parTransId="{FB3B6B2C-16E5-41FE-9923-E1CCD05721F8}" sibTransId="{BE0FBA52-356C-4B5C-A08E-65FB7A23D019}"/>
    <dgm:cxn modelId="{4BF9C6FC-7BCC-46AB-B7F5-7E8EB7B8FFDB}" type="presOf" srcId="{63B86CD3-2932-40F8-81E3-A89B6FB422B5}" destId="{F7F810CD-9CB4-4C28-BA21-9D91AD25938E}" srcOrd="1" destOrd="0" presId="urn:microsoft.com/office/officeart/2008/layout/NameandTitleOrganizationalChart"/>
    <dgm:cxn modelId="{C422E8FC-6F0C-4B95-94B7-CACAAAA05585}" srcId="{BD61ECB6-CCDF-49A6-91D9-7FEBFBF97E16}" destId="{3936B22F-DBE5-4D00-94C8-8D1C7F0BC1FB}" srcOrd="0" destOrd="0" parTransId="{5E76EE6E-D2F3-4E07-816E-25874C40CBD4}" sibTransId="{A414D1BA-0066-47C0-A64C-AF63BEC2A6A6}"/>
    <dgm:cxn modelId="{E331A386-D3F1-44AE-AB88-1D52C6FF4F8C}" type="presParOf" srcId="{3917AE72-0DA7-4C8B-8562-8D30C39F907E}" destId="{EB8CEC52-7707-41D9-B726-AD33ED35FAC8}" srcOrd="0" destOrd="0" presId="urn:microsoft.com/office/officeart/2008/layout/NameandTitleOrganizationalChart"/>
    <dgm:cxn modelId="{FF7FA0DE-EF12-4EDA-86EB-265FF2B7A17A}" type="presParOf" srcId="{EB8CEC52-7707-41D9-B726-AD33ED35FAC8}" destId="{EC36979A-930C-4918-BB2B-5CA342ABCFE8}" srcOrd="0" destOrd="0" presId="urn:microsoft.com/office/officeart/2008/layout/NameandTitleOrganizationalChart"/>
    <dgm:cxn modelId="{CF6D7BFE-6FF3-4C94-92DC-D1C40A0ADA86}" type="presParOf" srcId="{EC36979A-930C-4918-BB2B-5CA342ABCFE8}" destId="{893460E0-B04A-4E68-B602-F191F52AB026}" srcOrd="0" destOrd="0" presId="urn:microsoft.com/office/officeart/2008/layout/NameandTitleOrganizationalChart"/>
    <dgm:cxn modelId="{5532A415-A863-4334-AD35-5CF4DC6BA76E}" type="presParOf" srcId="{EC36979A-930C-4918-BB2B-5CA342ABCFE8}" destId="{C73F6941-69F3-4DE4-AAE4-05FBC0517DCF}" srcOrd="1" destOrd="0" presId="urn:microsoft.com/office/officeart/2008/layout/NameandTitleOrganizationalChart"/>
    <dgm:cxn modelId="{F5F9ED54-ABED-4A78-8933-4A1FCFD29374}" type="presParOf" srcId="{EC36979A-930C-4918-BB2B-5CA342ABCFE8}" destId="{186B5143-4AD1-41D0-A3FC-F52DEA87F4D9}" srcOrd="2" destOrd="0" presId="urn:microsoft.com/office/officeart/2008/layout/NameandTitleOrganizationalChart"/>
    <dgm:cxn modelId="{38CD4CE9-222E-4249-A31E-F853F7AEEE2E}" type="presParOf" srcId="{EB8CEC52-7707-41D9-B726-AD33ED35FAC8}" destId="{89431257-7778-4494-A2B2-0C8EC3FC2DCC}" srcOrd="1" destOrd="0" presId="urn:microsoft.com/office/officeart/2008/layout/NameandTitleOrganizationalChart"/>
    <dgm:cxn modelId="{DC0D023F-0722-420D-AB02-2F2ECE5B10B4}" type="presParOf" srcId="{89431257-7778-4494-A2B2-0C8EC3FC2DCC}" destId="{719F76B0-78EC-4708-A6C7-93C37488FD53}" srcOrd="0" destOrd="0" presId="urn:microsoft.com/office/officeart/2008/layout/NameandTitleOrganizationalChart"/>
    <dgm:cxn modelId="{795ACC04-CBD8-469E-B446-FBAA0ECA92F3}" type="presParOf" srcId="{89431257-7778-4494-A2B2-0C8EC3FC2DCC}" destId="{B944587D-B7D1-44B5-A852-983C4D76DEDA}" srcOrd="1" destOrd="0" presId="urn:microsoft.com/office/officeart/2008/layout/NameandTitleOrganizationalChart"/>
    <dgm:cxn modelId="{99276427-AC25-4516-A89A-A5A1AEFBA938}" type="presParOf" srcId="{B944587D-B7D1-44B5-A852-983C4D76DEDA}" destId="{45E80679-9262-4A7C-8A7F-78065CAE1698}" srcOrd="0" destOrd="0" presId="urn:microsoft.com/office/officeart/2008/layout/NameandTitleOrganizationalChart"/>
    <dgm:cxn modelId="{C5970CA1-3793-489F-BDA3-B7F5E122E3B5}" type="presParOf" srcId="{45E80679-9262-4A7C-8A7F-78065CAE1698}" destId="{C5FA4F3B-5FC2-47E8-A040-2D79CB14DE6F}" srcOrd="0" destOrd="0" presId="urn:microsoft.com/office/officeart/2008/layout/NameandTitleOrganizationalChart"/>
    <dgm:cxn modelId="{667B3BDA-5763-429F-B9B4-1649A30447A4}" type="presParOf" srcId="{45E80679-9262-4A7C-8A7F-78065CAE1698}" destId="{65819729-768C-44A5-AEA2-FA63ADB5C8EE}" srcOrd="1" destOrd="0" presId="urn:microsoft.com/office/officeart/2008/layout/NameandTitleOrganizationalChart"/>
    <dgm:cxn modelId="{9280BCF9-1A61-4BFF-B460-7C9F43EC38C2}" type="presParOf" srcId="{45E80679-9262-4A7C-8A7F-78065CAE1698}" destId="{AD51175A-4B97-4BBD-A0EE-08DC7540AE4A}" srcOrd="2" destOrd="0" presId="urn:microsoft.com/office/officeart/2008/layout/NameandTitleOrganizationalChart"/>
    <dgm:cxn modelId="{12ACA916-1463-46D5-9F59-7AE0E674BE99}" type="presParOf" srcId="{B944587D-B7D1-44B5-A852-983C4D76DEDA}" destId="{9FA40566-7EEF-48C4-907F-8E63687FE557}" srcOrd="1" destOrd="0" presId="urn:microsoft.com/office/officeart/2008/layout/NameandTitleOrganizationalChart"/>
    <dgm:cxn modelId="{3DA12457-C3B0-4E27-A8F4-C64F0AA4D3D8}" type="presParOf" srcId="{9FA40566-7EEF-48C4-907F-8E63687FE557}" destId="{E8FD0C22-8A3C-4158-94CF-34552BEBD006}" srcOrd="0" destOrd="0" presId="urn:microsoft.com/office/officeart/2008/layout/NameandTitleOrganizationalChart"/>
    <dgm:cxn modelId="{CD08557E-9AA2-452A-979A-5A934D171A64}" type="presParOf" srcId="{9FA40566-7EEF-48C4-907F-8E63687FE557}" destId="{292EA57F-4916-436C-A508-8BC878B68901}" srcOrd="1" destOrd="0" presId="urn:microsoft.com/office/officeart/2008/layout/NameandTitleOrganizationalChart"/>
    <dgm:cxn modelId="{CD56425A-85D5-4200-9281-88527A85A8A8}" type="presParOf" srcId="{292EA57F-4916-436C-A508-8BC878B68901}" destId="{CB2DCD52-A464-40CE-B006-851F0A20EEED}" srcOrd="0" destOrd="0" presId="urn:microsoft.com/office/officeart/2008/layout/NameandTitleOrganizationalChart"/>
    <dgm:cxn modelId="{5189F179-ECC4-47A9-A941-6F3F104DA7F7}" type="presParOf" srcId="{CB2DCD52-A464-40CE-B006-851F0A20EEED}" destId="{5DCA7A53-0A3E-4E66-B52C-0D44A0CF4D95}" srcOrd="0" destOrd="0" presId="urn:microsoft.com/office/officeart/2008/layout/NameandTitleOrganizationalChart"/>
    <dgm:cxn modelId="{D613D9AE-905C-4146-99E0-A83976BAECF9}" type="presParOf" srcId="{CB2DCD52-A464-40CE-B006-851F0A20EEED}" destId="{39FA38F3-11C8-4408-8786-7C79D3BE204A}" srcOrd="1" destOrd="0" presId="urn:microsoft.com/office/officeart/2008/layout/NameandTitleOrganizationalChart"/>
    <dgm:cxn modelId="{F04586F5-7A6B-4A67-B92F-75EF5BCD00B8}" type="presParOf" srcId="{CB2DCD52-A464-40CE-B006-851F0A20EEED}" destId="{FBEE1B1B-F134-461A-80B7-3A497F307E21}" srcOrd="2" destOrd="0" presId="urn:microsoft.com/office/officeart/2008/layout/NameandTitleOrganizationalChart"/>
    <dgm:cxn modelId="{032507D1-29E9-4380-964A-E73195CE4031}" type="presParOf" srcId="{292EA57F-4916-436C-A508-8BC878B68901}" destId="{5B8143DB-5631-4F55-AA12-A34B11F1E94B}" srcOrd="1" destOrd="0" presId="urn:microsoft.com/office/officeart/2008/layout/NameandTitleOrganizationalChart"/>
    <dgm:cxn modelId="{2A872EDA-0845-4940-B34C-667CD805F6C8}" type="presParOf" srcId="{292EA57F-4916-436C-A508-8BC878B68901}" destId="{08847D22-F364-4BA0-B088-95A002CDA96B}" srcOrd="2" destOrd="0" presId="urn:microsoft.com/office/officeart/2008/layout/NameandTitleOrganizationalChart"/>
    <dgm:cxn modelId="{615EFAB5-1336-4B33-8B3B-D8AF8BE7CA41}" type="presParOf" srcId="{9FA40566-7EEF-48C4-907F-8E63687FE557}" destId="{76197742-D831-4C2F-836D-5F5EF2FB5E94}" srcOrd="2" destOrd="0" presId="urn:microsoft.com/office/officeart/2008/layout/NameandTitleOrganizationalChart"/>
    <dgm:cxn modelId="{6176D33A-3057-49CB-A0EA-6CEED490CC8C}" type="presParOf" srcId="{9FA40566-7EEF-48C4-907F-8E63687FE557}" destId="{DF1AABCD-EFA8-49B2-9D91-454E601B9483}" srcOrd="3" destOrd="0" presId="urn:microsoft.com/office/officeart/2008/layout/NameandTitleOrganizationalChart"/>
    <dgm:cxn modelId="{7EE1C465-EF4E-4147-8F1D-D35BE3431EBC}" type="presParOf" srcId="{DF1AABCD-EFA8-49B2-9D91-454E601B9483}" destId="{7E3B4EE6-1FE4-42F7-8914-D3F0F0A74778}" srcOrd="0" destOrd="0" presId="urn:microsoft.com/office/officeart/2008/layout/NameandTitleOrganizationalChart"/>
    <dgm:cxn modelId="{E720A1DF-5DD4-4562-B8A9-1CA942FFDD73}" type="presParOf" srcId="{7E3B4EE6-1FE4-42F7-8914-D3F0F0A74778}" destId="{9A126EA4-9F11-4472-88AE-A3E90F0615B3}" srcOrd="0" destOrd="0" presId="urn:microsoft.com/office/officeart/2008/layout/NameandTitleOrganizationalChart"/>
    <dgm:cxn modelId="{B0BF2423-F8DF-4EEC-80CC-FBBEEEA30454}" type="presParOf" srcId="{7E3B4EE6-1FE4-42F7-8914-D3F0F0A74778}" destId="{780958B2-81FB-4DFF-A4BF-911BC905E348}" srcOrd="1" destOrd="0" presId="urn:microsoft.com/office/officeart/2008/layout/NameandTitleOrganizationalChart"/>
    <dgm:cxn modelId="{1A99877B-98DC-43EB-9760-487434AD72F1}" type="presParOf" srcId="{7E3B4EE6-1FE4-42F7-8914-D3F0F0A74778}" destId="{A7F027B3-9D54-4D0D-BE11-49B77877DDDC}" srcOrd="2" destOrd="0" presId="urn:microsoft.com/office/officeart/2008/layout/NameandTitleOrganizationalChart"/>
    <dgm:cxn modelId="{609BBC45-E6AE-43FE-BBC2-537217026FB5}" type="presParOf" srcId="{DF1AABCD-EFA8-49B2-9D91-454E601B9483}" destId="{598E45EB-AC6C-4917-9325-8D9DAA41FD8E}" srcOrd="1" destOrd="0" presId="urn:microsoft.com/office/officeart/2008/layout/NameandTitleOrganizationalChart"/>
    <dgm:cxn modelId="{563C0F88-E609-4AC1-85BC-37344967E139}" type="presParOf" srcId="{DF1AABCD-EFA8-49B2-9D91-454E601B9483}" destId="{B49A38DA-889B-48C5-85C3-E30953F7F79D}" srcOrd="2" destOrd="0" presId="urn:microsoft.com/office/officeart/2008/layout/NameandTitleOrganizationalChart"/>
    <dgm:cxn modelId="{406F6F1D-BAA8-4F93-8485-CB7DE58E7315}" type="presParOf" srcId="{9FA40566-7EEF-48C4-907F-8E63687FE557}" destId="{66AAB9F8-D371-464F-8B55-71A7FD9D6A13}" srcOrd="4" destOrd="0" presId="urn:microsoft.com/office/officeart/2008/layout/NameandTitleOrganizationalChart"/>
    <dgm:cxn modelId="{4239A64C-BFE9-4D00-B944-93A30926016A}" type="presParOf" srcId="{9FA40566-7EEF-48C4-907F-8E63687FE557}" destId="{50CF587F-0407-4DAB-BFA7-2EED3ECEFA98}" srcOrd="5" destOrd="0" presId="urn:microsoft.com/office/officeart/2008/layout/NameandTitleOrganizationalChart"/>
    <dgm:cxn modelId="{BE55051F-C825-4CA0-BEEA-4231D71FDEF6}" type="presParOf" srcId="{50CF587F-0407-4DAB-BFA7-2EED3ECEFA98}" destId="{D6881743-1F38-4EF5-8DB1-FD93278DC47D}" srcOrd="0" destOrd="0" presId="urn:microsoft.com/office/officeart/2008/layout/NameandTitleOrganizationalChart"/>
    <dgm:cxn modelId="{FF7A8126-0B4B-48E6-B4CE-EB4092678509}" type="presParOf" srcId="{D6881743-1F38-4EF5-8DB1-FD93278DC47D}" destId="{E8589598-E855-476D-84F3-E00402D3CA79}" srcOrd="0" destOrd="0" presId="urn:microsoft.com/office/officeart/2008/layout/NameandTitleOrganizationalChart"/>
    <dgm:cxn modelId="{EB92550A-3D06-4E91-B6A4-52E1ACD1C107}" type="presParOf" srcId="{D6881743-1F38-4EF5-8DB1-FD93278DC47D}" destId="{AC88024E-A650-462D-8C12-543C55D5F5A0}" srcOrd="1" destOrd="0" presId="urn:microsoft.com/office/officeart/2008/layout/NameandTitleOrganizationalChart"/>
    <dgm:cxn modelId="{C9ABC730-7F8A-40B9-9DAF-EF38557E2FA5}" type="presParOf" srcId="{D6881743-1F38-4EF5-8DB1-FD93278DC47D}" destId="{56997C56-66F4-4264-8610-BE298D426D15}" srcOrd="2" destOrd="0" presId="urn:microsoft.com/office/officeart/2008/layout/NameandTitleOrganizationalChart"/>
    <dgm:cxn modelId="{02CF20BA-F4AE-4F8E-9790-0BAC363B43E6}" type="presParOf" srcId="{50CF587F-0407-4DAB-BFA7-2EED3ECEFA98}" destId="{9DAC4F90-130E-47DC-A875-31984230645E}" srcOrd="1" destOrd="0" presId="urn:microsoft.com/office/officeart/2008/layout/NameandTitleOrganizationalChart"/>
    <dgm:cxn modelId="{F795A63A-F0F3-4C2B-B38D-30ADE1B021BF}" type="presParOf" srcId="{50CF587F-0407-4DAB-BFA7-2EED3ECEFA98}" destId="{3C940BE8-787D-4657-9D6B-BB39262DFC73}" srcOrd="2" destOrd="0" presId="urn:microsoft.com/office/officeart/2008/layout/NameandTitleOrganizationalChart"/>
    <dgm:cxn modelId="{17C3E778-3828-458E-B940-611D0AFAA4AA}" type="presParOf" srcId="{B944587D-B7D1-44B5-A852-983C4D76DEDA}" destId="{20EA3141-A4BC-498D-9B4A-E7B47F411F5B}" srcOrd="2" destOrd="0" presId="urn:microsoft.com/office/officeart/2008/layout/NameandTitleOrganizationalChart"/>
    <dgm:cxn modelId="{5A23970A-D22D-4204-8007-925494DCA9D9}" type="presParOf" srcId="{89431257-7778-4494-A2B2-0C8EC3FC2DCC}" destId="{A6BD1B8D-EE33-48C7-A7DA-05AE46646EAF}" srcOrd="2" destOrd="0" presId="urn:microsoft.com/office/officeart/2008/layout/NameandTitleOrganizationalChart"/>
    <dgm:cxn modelId="{64590C70-6354-4636-B28C-35ECA946BD41}" type="presParOf" srcId="{89431257-7778-4494-A2B2-0C8EC3FC2DCC}" destId="{F3510074-388E-4D0B-8B72-33097A29ED59}" srcOrd="3" destOrd="0" presId="urn:microsoft.com/office/officeart/2008/layout/NameandTitleOrganizationalChart"/>
    <dgm:cxn modelId="{C1391D90-F86A-465B-9992-C9696A39E150}" type="presParOf" srcId="{F3510074-388E-4D0B-8B72-33097A29ED59}" destId="{79B47433-77BB-444D-BBFC-DDAC1CF92D02}" srcOrd="0" destOrd="0" presId="urn:microsoft.com/office/officeart/2008/layout/NameandTitleOrganizationalChart"/>
    <dgm:cxn modelId="{FB95D769-6EB9-4C43-AD29-6626DDFBE6FD}" type="presParOf" srcId="{79B47433-77BB-444D-BBFC-DDAC1CF92D02}" destId="{B4F46C35-8CCC-409A-9BB7-BF7BC1BAAD16}" srcOrd="0" destOrd="0" presId="urn:microsoft.com/office/officeart/2008/layout/NameandTitleOrganizationalChart"/>
    <dgm:cxn modelId="{3B1F3BF0-CA8F-4197-B0C2-194B3AFEAD9B}" type="presParOf" srcId="{79B47433-77BB-444D-BBFC-DDAC1CF92D02}" destId="{9542E3B0-1787-436E-85B9-D084A3A2020B}" srcOrd="1" destOrd="0" presId="urn:microsoft.com/office/officeart/2008/layout/NameandTitleOrganizationalChart"/>
    <dgm:cxn modelId="{2F8013F0-BD5A-4D03-B2DA-A310C122FD9E}" type="presParOf" srcId="{79B47433-77BB-444D-BBFC-DDAC1CF92D02}" destId="{F3369B5F-18D6-4A48-B882-B162B77FCA1C}" srcOrd="2" destOrd="0" presId="urn:microsoft.com/office/officeart/2008/layout/NameandTitleOrganizationalChart"/>
    <dgm:cxn modelId="{771669B3-2746-4DEF-8415-47CD66910498}" type="presParOf" srcId="{F3510074-388E-4D0B-8B72-33097A29ED59}" destId="{92852B23-112C-42AE-91B1-B05D117331C2}" srcOrd="1" destOrd="0" presId="urn:microsoft.com/office/officeart/2008/layout/NameandTitleOrganizationalChart"/>
    <dgm:cxn modelId="{E73E6169-6CB7-44FD-9BEE-F7509C568DEE}" type="presParOf" srcId="{F3510074-388E-4D0B-8B72-33097A29ED59}" destId="{50674F20-3746-4A21-8EF4-DFB76A13696B}" srcOrd="2" destOrd="0" presId="urn:microsoft.com/office/officeart/2008/layout/NameandTitleOrganizationalChart"/>
    <dgm:cxn modelId="{A7BCC75A-C1D4-44C7-B88F-2C299F6D50F5}" type="presParOf" srcId="{89431257-7778-4494-A2B2-0C8EC3FC2DCC}" destId="{48348812-CED9-488C-BB13-CF2E6328D261}" srcOrd="4" destOrd="0" presId="urn:microsoft.com/office/officeart/2008/layout/NameandTitleOrganizationalChart"/>
    <dgm:cxn modelId="{86A17E21-9481-46D6-ADA8-3B341C2F0C72}" type="presParOf" srcId="{89431257-7778-4494-A2B2-0C8EC3FC2DCC}" destId="{5F75BD0A-D3AE-4019-9366-1A1287F72FB4}" srcOrd="5" destOrd="0" presId="urn:microsoft.com/office/officeart/2008/layout/NameandTitleOrganizationalChart"/>
    <dgm:cxn modelId="{80D322DA-24CF-413C-82EA-163E14491AC4}" type="presParOf" srcId="{5F75BD0A-D3AE-4019-9366-1A1287F72FB4}" destId="{AC1118AD-9611-486D-B56D-0E97003EE3EE}" srcOrd="0" destOrd="0" presId="urn:microsoft.com/office/officeart/2008/layout/NameandTitleOrganizationalChart"/>
    <dgm:cxn modelId="{7242A96A-1158-4DE9-8E8D-ADF95EABB98D}" type="presParOf" srcId="{AC1118AD-9611-486D-B56D-0E97003EE3EE}" destId="{6D8B5CA8-10DA-410C-98DE-E375B63151ED}" srcOrd="0" destOrd="0" presId="urn:microsoft.com/office/officeart/2008/layout/NameandTitleOrganizationalChart"/>
    <dgm:cxn modelId="{A7D06A0C-6A76-48E8-9FDE-426D33B61045}" type="presParOf" srcId="{AC1118AD-9611-486D-B56D-0E97003EE3EE}" destId="{65638D6B-9E8B-48E5-AED2-ADCA7F7531E6}" srcOrd="1" destOrd="0" presId="urn:microsoft.com/office/officeart/2008/layout/NameandTitleOrganizationalChart"/>
    <dgm:cxn modelId="{4FB5AE98-088E-4EF7-92C6-E1CAD688E1A4}" type="presParOf" srcId="{AC1118AD-9611-486D-B56D-0E97003EE3EE}" destId="{277A0311-CCE3-4EAD-8177-F28FE0825AE6}" srcOrd="2" destOrd="0" presId="urn:microsoft.com/office/officeart/2008/layout/NameandTitleOrganizationalChart"/>
    <dgm:cxn modelId="{B66B1587-08F7-467C-902B-4EEED17BFB07}" type="presParOf" srcId="{5F75BD0A-D3AE-4019-9366-1A1287F72FB4}" destId="{3BE45B62-31D1-4740-A542-43496DFE1069}" srcOrd="1" destOrd="0" presId="urn:microsoft.com/office/officeart/2008/layout/NameandTitleOrganizationalChart"/>
    <dgm:cxn modelId="{43910697-940D-45FA-8C12-614E5AE03FCD}" type="presParOf" srcId="{5F75BD0A-D3AE-4019-9366-1A1287F72FB4}" destId="{750FBFA8-9ADF-4DC7-BE4A-32BDBE54C0BF}" srcOrd="2" destOrd="0" presId="urn:microsoft.com/office/officeart/2008/layout/NameandTitleOrganizationalChart"/>
    <dgm:cxn modelId="{948E5200-1271-4B5F-BFA6-B6609C3F3F96}" type="presParOf" srcId="{89431257-7778-4494-A2B2-0C8EC3FC2DCC}" destId="{95AA0F1D-0504-4E5B-87DD-522D043CE57A}" srcOrd="6" destOrd="0" presId="urn:microsoft.com/office/officeart/2008/layout/NameandTitleOrganizationalChart"/>
    <dgm:cxn modelId="{2A7E359A-CEA2-4F21-949D-D98ED24B0BB1}" type="presParOf" srcId="{89431257-7778-4494-A2B2-0C8EC3FC2DCC}" destId="{8C8972A4-C65E-45C9-AAC8-8AD7B5097A5E}" srcOrd="7" destOrd="0" presId="urn:microsoft.com/office/officeart/2008/layout/NameandTitleOrganizationalChart"/>
    <dgm:cxn modelId="{10A3CE98-3632-4BCC-97AF-2CEC7B2D6A21}" type="presParOf" srcId="{8C8972A4-C65E-45C9-AAC8-8AD7B5097A5E}" destId="{7BFE8535-2619-4FB0-8C43-3FBFC3999F7E}" srcOrd="0" destOrd="0" presId="urn:microsoft.com/office/officeart/2008/layout/NameandTitleOrganizationalChart"/>
    <dgm:cxn modelId="{1C0B5EBF-7A56-4539-9B1F-3AD6271F89FA}" type="presParOf" srcId="{7BFE8535-2619-4FB0-8C43-3FBFC3999F7E}" destId="{5B8B895A-044D-4CDA-A6DB-90CC3AC63989}" srcOrd="0" destOrd="0" presId="urn:microsoft.com/office/officeart/2008/layout/NameandTitleOrganizationalChart"/>
    <dgm:cxn modelId="{5CF750EF-55B2-43E9-8E39-AEE570C80597}" type="presParOf" srcId="{7BFE8535-2619-4FB0-8C43-3FBFC3999F7E}" destId="{01A7E6DD-894C-44AF-A6E2-67D6B8261E85}" srcOrd="1" destOrd="0" presId="urn:microsoft.com/office/officeart/2008/layout/NameandTitleOrganizationalChart"/>
    <dgm:cxn modelId="{35B11599-4F7F-43D0-BD5D-143596015247}" type="presParOf" srcId="{7BFE8535-2619-4FB0-8C43-3FBFC3999F7E}" destId="{D5442F73-780E-4714-BFD1-33C03B57DAD1}" srcOrd="2" destOrd="0" presId="urn:microsoft.com/office/officeart/2008/layout/NameandTitleOrganizationalChart"/>
    <dgm:cxn modelId="{77D2A8BE-8213-4902-8D3E-4C42ADB676CC}" type="presParOf" srcId="{8C8972A4-C65E-45C9-AAC8-8AD7B5097A5E}" destId="{88DEE266-75C5-4F4C-A10D-305C72CAE5C0}" srcOrd="1" destOrd="0" presId="urn:microsoft.com/office/officeart/2008/layout/NameandTitleOrganizationalChart"/>
    <dgm:cxn modelId="{D790CDEB-BA1A-4EE4-A3DD-1C8B29660E6C}" type="presParOf" srcId="{88DEE266-75C5-4F4C-A10D-305C72CAE5C0}" destId="{F4E5C7C0-FC13-40A0-A68D-449F71AFE1FC}" srcOrd="0" destOrd="0" presId="urn:microsoft.com/office/officeart/2008/layout/NameandTitleOrganizationalChart"/>
    <dgm:cxn modelId="{C966CCD9-AA04-472A-9532-67ECE45D8C8D}" type="presParOf" srcId="{88DEE266-75C5-4F4C-A10D-305C72CAE5C0}" destId="{1B88C54E-899C-4ADA-A026-D42D5DFE69CD}" srcOrd="1" destOrd="0" presId="urn:microsoft.com/office/officeart/2008/layout/NameandTitleOrganizationalChart"/>
    <dgm:cxn modelId="{E9441B42-02B7-406A-999A-067EE5EA4B37}" type="presParOf" srcId="{1B88C54E-899C-4ADA-A026-D42D5DFE69CD}" destId="{B1A3641E-8365-4579-9510-08DB09D72F78}" srcOrd="0" destOrd="0" presId="urn:microsoft.com/office/officeart/2008/layout/NameandTitleOrganizationalChart"/>
    <dgm:cxn modelId="{3F603EDA-D02D-4B20-AF47-93DDD1BCA4C2}" type="presParOf" srcId="{B1A3641E-8365-4579-9510-08DB09D72F78}" destId="{C200976B-02D0-4C56-B29E-571C81D8A2FE}" srcOrd="0" destOrd="0" presId="urn:microsoft.com/office/officeart/2008/layout/NameandTitleOrganizationalChart"/>
    <dgm:cxn modelId="{47E49858-8005-4C4D-9951-AE41AE995CDD}" type="presParOf" srcId="{B1A3641E-8365-4579-9510-08DB09D72F78}" destId="{19527340-EAD7-42B0-B024-38940DF6D9EC}" srcOrd="1" destOrd="0" presId="urn:microsoft.com/office/officeart/2008/layout/NameandTitleOrganizationalChart"/>
    <dgm:cxn modelId="{326CA452-712A-435C-8ECB-98E3B5708CB4}" type="presParOf" srcId="{B1A3641E-8365-4579-9510-08DB09D72F78}" destId="{EC9A1CBD-F161-4447-B461-6809D085D15D}" srcOrd="2" destOrd="0" presId="urn:microsoft.com/office/officeart/2008/layout/NameandTitleOrganizationalChart"/>
    <dgm:cxn modelId="{25EB32CE-0C5D-4AB8-8D87-F672EE5C8BDB}" type="presParOf" srcId="{1B88C54E-899C-4ADA-A026-D42D5DFE69CD}" destId="{6DFF989A-F9B4-49A4-A4FE-A439085B6870}" srcOrd="1" destOrd="0" presId="urn:microsoft.com/office/officeart/2008/layout/NameandTitleOrganizationalChart"/>
    <dgm:cxn modelId="{C3659078-8420-426D-8641-2C5BAF7D1DC5}" type="presParOf" srcId="{1B88C54E-899C-4ADA-A026-D42D5DFE69CD}" destId="{F5730BED-2DEF-496B-8B26-428F6628F74E}" srcOrd="2" destOrd="0" presId="urn:microsoft.com/office/officeart/2008/layout/NameandTitleOrganizationalChart"/>
    <dgm:cxn modelId="{D291A41B-E07D-4C2B-92E5-E30A57A30D06}" type="presParOf" srcId="{8C8972A4-C65E-45C9-AAC8-8AD7B5097A5E}" destId="{5736F824-3DB1-4D43-8737-FA0AD6FE3061}" srcOrd="2" destOrd="0" presId="urn:microsoft.com/office/officeart/2008/layout/NameandTitleOrganizationalChart"/>
    <dgm:cxn modelId="{8CE17400-E897-40BA-B3AD-23B94548E003}" type="presParOf" srcId="{89431257-7778-4494-A2B2-0C8EC3FC2DCC}" destId="{B4882307-848B-4960-98A6-DAE4BFFDD55E}" srcOrd="8" destOrd="0" presId="urn:microsoft.com/office/officeart/2008/layout/NameandTitleOrganizationalChart"/>
    <dgm:cxn modelId="{B1B59348-537B-42EF-A5D2-B5F7BEDDF89F}" type="presParOf" srcId="{89431257-7778-4494-A2B2-0C8EC3FC2DCC}" destId="{7B58ACAB-3C21-4F53-A7CD-85809CDE5E62}" srcOrd="9" destOrd="0" presId="urn:microsoft.com/office/officeart/2008/layout/NameandTitleOrganizationalChart"/>
    <dgm:cxn modelId="{27C13DE4-EE8C-4489-A7BA-56A3DC3701A2}" type="presParOf" srcId="{7B58ACAB-3C21-4F53-A7CD-85809CDE5E62}" destId="{F96B60FC-F773-48AD-83C3-26455094753F}" srcOrd="0" destOrd="0" presId="urn:microsoft.com/office/officeart/2008/layout/NameandTitleOrganizationalChart"/>
    <dgm:cxn modelId="{CCDBDB6B-0A17-4AE7-A0B7-528B3EEF872F}" type="presParOf" srcId="{F96B60FC-F773-48AD-83C3-26455094753F}" destId="{A6B777B6-C468-4568-BCF3-DC6F5B28E79E}" srcOrd="0" destOrd="0" presId="urn:microsoft.com/office/officeart/2008/layout/NameandTitleOrganizationalChart"/>
    <dgm:cxn modelId="{70A44B27-F374-4B4D-BCD9-DD5FF17A6D54}" type="presParOf" srcId="{F96B60FC-F773-48AD-83C3-26455094753F}" destId="{04911AA4-B5A6-427D-A3EF-FFB5983FC45A}" srcOrd="1" destOrd="0" presId="urn:microsoft.com/office/officeart/2008/layout/NameandTitleOrganizationalChart"/>
    <dgm:cxn modelId="{444EF2CD-9C2F-4A28-AD8F-8191090F03F2}" type="presParOf" srcId="{F96B60FC-F773-48AD-83C3-26455094753F}" destId="{C744734F-C89D-48E2-8132-2673EB1968D8}" srcOrd="2" destOrd="0" presId="urn:microsoft.com/office/officeart/2008/layout/NameandTitleOrganizationalChart"/>
    <dgm:cxn modelId="{3C66C4E8-0299-4D65-819A-6FA98F95EAD0}" type="presParOf" srcId="{7B58ACAB-3C21-4F53-A7CD-85809CDE5E62}" destId="{63820279-2B50-404F-8F3E-77610B877F3B}" srcOrd="1" destOrd="0" presId="urn:microsoft.com/office/officeart/2008/layout/NameandTitleOrganizationalChart"/>
    <dgm:cxn modelId="{E324409B-5A38-4DB8-82BB-932F818C057A}" type="presParOf" srcId="{63820279-2B50-404F-8F3E-77610B877F3B}" destId="{6D801272-609B-45DB-8F0D-6078D73A0B38}" srcOrd="0" destOrd="0" presId="urn:microsoft.com/office/officeart/2008/layout/NameandTitleOrganizationalChart"/>
    <dgm:cxn modelId="{47EEE524-9B6C-4282-9B75-16A4E65D9E17}" type="presParOf" srcId="{63820279-2B50-404F-8F3E-77610B877F3B}" destId="{9512C85A-23BF-4C09-86BF-0FF34B28FACC}" srcOrd="1" destOrd="0" presId="urn:microsoft.com/office/officeart/2008/layout/NameandTitleOrganizationalChart"/>
    <dgm:cxn modelId="{83F25566-F030-412F-BD6C-A05FF013B635}" type="presParOf" srcId="{9512C85A-23BF-4C09-86BF-0FF34B28FACC}" destId="{73FFD5BE-E0C9-4022-9EBC-82D42B9C43E0}" srcOrd="0" destOrd="0" presId="urn:microsoft.com/office/officeart/2008/layout/NameandTitleOrganizationalChart"/>
    <dgm:cxn modelId="{38F936E8-8868-4043-A64B-66A29E281335}" type="presParOf" srcId="{73FFD5BE-E0C9-4022-9EBC-82D42B9C43E0}" destId="{6273DAD9-6056-47C0-8486-28CB39FB5C68}" srcOrd="0" destOrd="0" presId="urn:microsoft.com/office/officeart/2008/layout/NameandTitleOrganizationalChart"/>
    <dgm:cxn modelId="{E6F04D9B-BD80-4DFF-8868-50CA64AD8AE2}" type="presParOf" srcId="{73FFD5BE-E0C9-4022-9EBC-82D42B9C43E0}" destId="{8D2C4062-4165-4EAE-94FB-40FA200E1420}" srcOrd="1" destOrd="0" presId="urn:microsoft.com/office/officeart/2008/layout/NameandTitleOrganizationalChart"/>
    <dgm:cxn modelId="{A93B3EF9-E90F-4369-83D2-AFF2D7010C0D}" type="presParOf" srcId="{73FFD5BE-E0C9-4022-9EBC-82D42B9C43E0}" destId="{F7F810CD-9CB4-4C28-BA21-9D91AD25938E}" srcOrd="2" destOrd="0" presId="urn:microsoft.com/office/officeart/2008/layout/NameandTitleOrganizationalChart"/>
    <dgm:cxn modelId="{7BD81A2A-BCFC-4340-AA57-97009B9CE544}" type="presParOf" srcId="{9512C85A-23BF-4C09-86BF-0FF34B28FACC}" destId="{221F7E5B-B925-4B64-B671-2FDC7321369A}" srcOrd="1" destOrd="0" presId="urn:microsoft.com/office/officeart/2008/layout/NameandTitleOrganizationalChart"/>
    <dgm:cxn modelId="{22F31225-7D6B-413E-B0B8-89DCDD925D06}" type="presParOf" srcId="{221F7E5B-B925-4B64-B671-2FDC7321369A}" destId="{FE54D1F3-33B8-47A7-9C46-8595844C711C}" srcOrd="0" destOrd="0" presId="urn:microsoft.com/office/officeart/2008/layout/NameandTitleOrganizationalChart"/>
    <dgm:cxn modelId="{30AFFC95-87CA-4B00-B694-65027476C639}" type="presParOf" srcId="{221F7E5B-B925-4B64-B671-2FDC7321369A}" destId="{FB9D6366-0762-42C0-A053-16578699BFC5}" srcOrd="1" destOrd="0" presId="urn:microsoft.com/office/officeart/2008/layout/NameandTitleOrganizationalChart"/>
    <dgm:cxn modelId="{FCB2A353-EE70-42D3-865E-E9FCB941344F}" type="presParOf" srcId="{FB9D6366-0762-42C0-A053-16578699BFC5}" destId="{A0F876A2-9A7E-42B0-A83E-6DCA57ABFE67}" srcOrd="0" destOrd="0" presId="urn:microsoft.com/office/officeart/2008/layout/NameandTitleOrganizationalChart"/>
    <dgm:cxn modelId="{2F97DFC6-E552-4856-B5C0-B6AD5A0CB6D1}" type="presParOf" srcId="{A0F876A2-9A7E-42B0-A83E-6DCA57ABFE67}" destId="{E9F7DF5D-8F02-4C21-A09B-225B1B00AD3E}" srcOrd="0" destOrd="0" presId="urn:microsoft.com/office/officeart/2008/layout/NameandTitleOrganizationalChart"/>
    <dgm:cxn modelId="{952F9AEC-20F9-4117-BCDB-040EE2CC4F50}" type="presParOf" srcId="{A0F876A2-9A7E-42B0-A83E-6DCA57ABFE67}" destId="{109F0E42-D551-48B9-934D-187E3C8DAB32}" srcOrd="1" destOrd="0" presId="urn:microsoft.com/office/officeart/2008/layout/NameandTitleOrganizationalChart"/>
    <dgm:cxn modelId="{B2CEB51F-6B01-4CB6-AA48-FA0349383358}" type="presParOf" srcId="{A0F876A2-9A7E-42B0-A83E-6DCA57ABFE67}" destId="{F6F3FB81-C385-4A49-B8F2-FA35FED587B3}" srcOrd="2" destOrd="0" presId="urn:microsoft.com/office/officeart/2008/layout/NameandTitleOrganizationalChart"/>
    <dgm:cxn modelId="{A8F05972-C5A5-498E-AA82-B89CCDC81F99}" type="presParOf" srcId="{FB9D6366-0762-42C0-A053-16578699BFC5}" destId="{5C1CF1AB-0F30-4B37-812B-1562AA737FF3}" srcOrd="1" destOrd="0" presId="urn:microsoft.com/office/officeart/2008/layout/NameandTitleOrganizationalChart"/>
    <dgm:cxn modelId="{DCD6D3B4-336B-4DDD-8D06-E51F23DCF4E9}" type="presParOf" srcId="{FB9D6366-0762-42C0-A053-16578699BFC5}" destId="{5746130D-C215-4F26-B224-2C25837AFBA8}" srcOrd="2" destOrd="0" presId="urn:microsoft.com/office/officeart/2008/layout/NameandTitleOrganizationalChart"/>
    <dgm:cxn modelId="{64488DD7-8E6A-405C-BC16-8B0389B72610}" type="presParOf" srcId="{221F7E5B-B925-4B64-B671-2FDC7321369A}" destId="{C85DFDBA-C03F-428A-BAA2-C55068C3C9D5}" srcOrd="2" destOrd="0" presId="urn:microsoft.com/office/officeart/2008/layout/NameandTitleOrganizationalChart"/>
    <dgm:cxn modelId="{D7097D2C-4B90-441F-A863-3670E5547FDA}" type="presParOf" srcId="{221F7E5B-B925-4B64-B671-2FDC7321369A}" destId="{41036157-3A9A-4AED-AB69-26A0E118EF14}" srcOrd="3" destOrd="0" presId="urn:microsoft.com/office/officeart/2008/layout/NameandTitleOrganizationalChart"/>
    <dgm:cxn modelId="{D4CE39F1-EF1C-44FE-B27D-B87D599D29EF}" type="presParOf" srcId="{41036157-3A9A-4AED-AB69-26A0E118EF14}" destId="{D4341510-19C0-493E-90AE-FC9A57B3A49B}" srcOrd="0" destOrd="0" presId="urn:microsoft.com/office/officeart/2008/layout/NameandTitleOrganizationalChart"/>
    <dgm:cxn modelId="{DA1A667A-CD7D-47BD-A5AA-5C8B401A2C26}" type="presParOf" srcId="{D4341510-19C0-493E-90AE-FC9A57B3A49B}" destId="{12B014CD-39DA-4375-B964-6AED3497FFE9}" srcOrd="0" destOrd="0" presId="urn:microsoft.com/office/officeart/2008/layout/NameandTitleOrganizationalChart"/>
    <dgm:cxn modelId="{E53B7DAC-533C-4C0D-B1A0-CDC845CAB9FF}" type="presParOf" srcId="{D4341510-19C0-493E-90AE-FC9A57B3A49B}" destId="{C9C2F3DC-EEDB-4D64-9F31-AECB48AF8AB3}" srcOrd="1" destOrd="0" presId="urn:microsoft.com/office/officeart/2008/layout/NameandTitleOrganizationalChart"/>
    <dgm:cxn modelId="{9A9E9DBF-AA48-4A37-9F27-D4DE44E8C3B7}" type="presParOf" srcId="{D4341510-19C0-493E-90AE-FC9A57B3A49B}" destId="{2A080905-7682-47F8-A256-AA1BCBAAB30D}" srcOrd="2" destOrd="0" presId="urn:microsoft.com/office/officeart/2008/layout/NameandTitleOrganizationalChart"/>
    <dgm:cxn modelId="{4B5FB5E8-0BAA-4C75-909D-75C50B78C65C}" type="presParOf" srcId="{41036157-3A9A-4AED-AB69-26A0E118EF14}" destId="{8E047C31-CB24-4343-B64E-0063FAD5976D}" srcOrd="1" destOrd="0" presId="urn:microsoft.com/office/officeart/2008/layout/NameandTitleOrganizationalChart"/>
    <dgm:cxn modelId="{DB7FF2B1-C76E-47BB-9435-0764A65C45E9}" type="presParOf" srcId="{41036157-3A9A-4AED-AB69-26A0E118EF14}" destId="{AEE3693C-20C7-4E83-9FF4-42204DD463F4}" srcOrd="2" destOrd="0" presId="urn:microsoft.com/office/officeart/2008/layout/NameandTitleOrganizationalChart"/>
    <dgm:cxn modelId="{203CB02E-D526-4E3D-A8CD-ABDB9E5F1346}" type="presParOf" srcId="{221F7E5B-B925-4B64-B671-2FDC7321369A}" destId="{0244E83B-6A28-482E-A60C-B7D2F7D46824}" srcOrd="4" destOrd="0" presId="urn:microsoft.com/office/officeart/2008/layout/NameandTitleOrganizationalChart"/>
    <dgm:cxn modelId="{23C88547-970B-432E-9BFA-FFE0F8D6841E}" type="presParOf" srcId="{221F7E5B-B925-4B64-B671-2FDC7321369A}" destId="{D7A27A77-F502-414A-B8F7-5799E9130CE7}" srcOrd="5" destOrd="0" presId="urn:microsoft.com/office/officeart/2008/layout/NameandTitleOrganizationalChart"/>
    <dgm:cxn modelId="{BCF88193-3847-4509-87B8-FCB8B93B710C}" type="presParOf" srcId="{D7A27A77-F502-414A-B8F7-5799E9130CE7}" destId="{C28640A2-0BF1-4701-B29C-861B8A637298}" srcOrd="0" destOrd="0" presId="urn:microsoft.com/office/officeart/2008/layout/NameandTitleOrganizationalChart"/>
    <dgm:cxn modelId="{D126FF9E-610A-42D4-B18A-78354130E5FE}" type="presParOf" srcId="{C28640A2-0BF1-4701-B29C-861B8A637298}" destId="{65652A48-3B7A-4BD3-AB5C-4B942B7A25AE}" srcOrd="0" destOrd="0" presId="urn:microsoft.com/office/officeart/2008/layout/NameandTitleOrganizationalChart"/>
    <dgm:cxn modelId="{76559BA8-3829-4F73-A550-487C619B4505}" type="presParOf" srcId="{C28640A2-0BF1-4701-B29C-861B8A637298}" destId="{2373D1F5-E4DE-4DE1-9430-6750E956D3C5}" srcOrd="1" destOrd="0" presId="urn:microsoft.com/office/officeart/2008/layout/NameandTitleOrganizationalChart"/>
    <dgm:cxn modelId="{FC989171-A147-4D17-80B7-FA30908BD800}" type="presParOf" srcId="{C28640A2-0BF1-4701-B29C-861B8A637298}" destId="{DE71B480-69EF-49C8-AD0B-459926232358}" srcOrd="2" destOrd="0" presId="urn:microsoft.com/office/officeart/2008/layout/NameandTitleOrganizationalChart"/>
    <dgm:cxn modelId="{E88ADD12-CA80-471B-A581-4DF70E2B56E3}" type="presParOf" srcId="{D7A27A77-F502-414A-B8F7-5799E9130CE7}" destId="{5759B74A-738C-4E94-A006-43B395A59E44}" srcOrd="1" destOrd="0" presId="urn:microsoft.com/office/officeart/2008/layout/NameandTitleOrganizationalChart"/>
    <dgm:cxn modelId="{C22D2C35-5297-4998-BD74-C058C591C04D}" type="presParOf" srcId="{D7A27A77-F502-414A-B8F7-5799E9130CE7}" destId="{4A8ED133-9109-4896-9FDA-54343B0A6505}" srcOrd="2" destOrd="0" presId="urn:microsoft.com/office/officeart/2008/layout/NameandTitleOrganizationalChart"/>
    <dgm:cxn modelId="{DABD6832-204C-453D-B017-21FBC4EC0642}" type="presParOf" srcId="{221F7E5B-B925-4B64-B671-2FDC7321369A}" destId="{02451075-76D3-4F57-B3AC-3FE8206BA961}" srcOrd="6" destOrd="0" presId="urn:microsoft.com/office/officeart/2008/layout/NameandTitleOrganizationalChart"/>
    <dgm:cxn modelId="{5C2DCED4-C267-4D40-98FC-B9C33369D2E8}" type="presParOf" srcId="{221F7E5B-B925-4B64-B671-2FDC7321369A}" destId="{1E5939F6-1A3E-4097-9B05-60D1B4D35B46}" srcOrd="7" destOrd="0" presId="urn:microsoft.com/office/officeart/2008/layout/NameandTitleOrganizationalChart"/>
    <dgm:cxn modelId="{FA086C08-0998-4523-87CB-DA0DA098B6E0}" type="presParOf" srcId="{1E5939F6-1A3E-4097-9B05-60D1B4D35B46}" destId="{699EE618-971A-4397-9373-B3F4DD6E31FD}" srcOrd="0" destOrd="0" presId="urn:microsoft.com/office/officeart/2008/layout/NameandTitleOrganizationalChart"/>
    <dgm:cxn modelId="{30939542-63F2-44FD-833E-7501320C3C9C}" type="presParOf" srcId="{699EE618-971A-4397-9373-B3F4DD6E31FD}" destId="{B466C75C-EDDD-4DB5-B1F0-D12EFE196375}" srcOrd="0" destOrd="0" presId="urn:microsoft.com/office/officeart/2008/layout/NameandTitleOrganizationalChart"/>
    <dgm:cxn modelId="{4A88997F-8E7D-4A5D-A84B-B6011C9DF795}" type="presParOf" srcId="{699EE618-971A-4397-9373-B3F4DD6E31FD}" destId="{70CDB525-56E2-4F8A-843A-BA2F17F954FD}" srcOrd="1" destOrd="0" presId="urn:microsoft.com/office/officeart/2008/layout/NameandTitleOrganizationalChart"/>
    <dgm:cxn modelId="{AB220F28-27EA-4366-9B1A-BD29D3C21E4B}" type="presParOf" srcId="{699EE618-971A-4397-9373-B3F4DD6E31FD}" destId="{6B1C046E-AA54-4506-B82D-FECACC894B6B}" srcOrd="2" destOrd="0" presId="urn:microsoft.com/office/officeart/2008/layout/NameandTitleOrganizationalChart"/>
    <dgm:cxn modelId="{47DF268B-CD93-42E7-8D7F-E3A29CA20215}" type="presParOf" srcId="{1E5939F6-1A3E-4097-9B05-60D1B4D35B46}" destId="{AE3237CB-CB7A-4F87-B668-67E7FA1AD9DA}" srcOrd="1" destOrd="0" presId="urn:microsoft.com/office/officeart/2008/layout/NameandTitleOrganizationalChart"/>
    <dgm:cxn modelId="{358818EA-D3DF-45F6-886E-4647391406E8}" type="presParOf" srcId="{1E5939F6-1A3E-4097-9B05-60D1B4D35B46}" destId="{780CDDE8-6A28-4A95-BD23-180AA47C385A}" srcOrd="2" destOrd="0" presId="urn:microsoft.com/office/officeart/2008/layout/NameandTitleOrganizationalChart"/>
    <dgm:cxn modelId="{7A474466-95B2-440A-821F-9DD5F17E3448}" type="presParOf" srcId="{9512C85A-23BF-4C09-86BF-0FF34B28FACC}" destId="{D414FD49-BE75-40AB-8537-19D984975B5C}" srcOrd="2" destOrd="0" presId="urn:microsoft.com/office/officeart/2008/layout/NameandTitleOrganizationalChart"/>
    <dgm:cxn modelId="{08BFAE23-0C61-4F28-8A77-C51A125D065F}" type="presParOf" srcId="{7B58ACAB-3C21-4F53-A7CD-85809CDE5E62}" destId="{64F0D159-82F4-4730-96E7-E53D65ADF170}" srcOrd="2" destOrd="0" presId="urn:microsoft.com/office/officeart/2008/layout/NameandTitleOrganizationalChart"/>
    <dgm:cxn modelId="{1A556181-7139-4017-8701-6ADC3F1C2D36}" type="presParOf" srcId="{89431257-7778-4494-A2B2-0C8EC3FC2DCC}" destId="{6164B896-9761-4EEA-935D-023842E884C5}" srcOrd="10" destOrd="0" presId="urn:microsoft.com/office/officeart/2008/layout/NameandTitleOrganizationalChart"/>
    <dgm:cxn modelId="{9FEAFEEA-4EB5-4D51-AFF0-8224F6CEC715}" type="presParOf" srcId="{89431257-7778-4494-A2B2-0C8EC3FC2DCC}" destId="{DECDE463-3EC3-4ABE-B862-D9FB59D9FD65}" srcOrd="11" destOrd="0" presId="urn:microsoft.com/office/officeart/2008/layout/NameandTitleOrganizationalChart"/>
    <dgm:cxn modelId="{A2E40E24-42BF-42E7-97C4-2307051FA312}" type="presParOf" srcId="{DECDE463-3EC3-4ABE-B862-D9FB59D9FD65}" destId="{47239CAA-F1A3-45A0-8385-4A59B46D491B}" srcOrd="0" destOrd="0" presId="urn:microsoft.com/office/officeart/2008/layout/NameandTitleOrganizationalChart"/>
    <dgm:cxn modelId="{9710E57B-273E-4104-97E5-B8212F960309}" type="presParOf" srcId="{47239CAA-F1A3-45A0-8385-4A59B46D491B}" destId="{90941D70-613B-4C04-B7E5-70179C29BE68}" srcOrd="0" destOrd="0" presId="urn:microsoft.com/office/officeart/2008/layout/NameandTitleOrganizationalChart"/>
    <dgm:cxn modelId="{E766C8E5-43EE-461F-859D-F89893085E15}" type="presParOf" srcId="{47239CAA-F1A3-45A0-8385-4A59B46D491B}" destId="{EB25C5FE-3CE0-4FA6-8469-ADC8C68329AB}" srcOrd="1" destOrd="0" presId="urn:microsoft.com/office/officeart/2008/layout/NameandTitleOrganizationalChart"/>
    <dgm:cxn modelId="{86CC16F2-4D0E-45AF-B68E-4FC3DBD96DEB}" type="presParOf" srcId="{47239CAA-F1A3-45A0-8385-4A59B46D491B}" destId="{E59C50C2-9101-44C6-AD34-B2BDE03136FD}" srcOrd="2" destOrd="0" presId="urn:microsoft.com/office/officeart/2008/layout/NameandTitleOrganizationalChart"/>
    <dgm:cxn modelId="{98B8A9A7-86F3-429F-9F16-1E6F3D435A98}" type="presParOf" srcId="{DECDE463-3EC3-4ABE-B862-D9FB59D9FD65}" destId="{66FB2A46-5730-4280-A665-84557E829E1B}" srcOrd="1" destOrd="0" presId="urn:microsoft.com/office/officeart/2008/layout/NameandTitleOrganizationalChart"/>
    <dgm:cxn modelId="{26029C6F-6203-4D9A-B933-39CDC5E2CFBE}" type="presParOf" srcId="{66FB2A46-5730-4280-A665-84557E829E1B}" destId="{CF1047DD-038A-4AAC-A82F-793AC196E6FF}" srcOrd="0" destOrd="0" presId="urn:microsoft.com/office/officeart/2008/layout/NameandTitleOrganizationalChart"/>
    <dgm:cxn modelId="{70004F4E-B9D5-4BC1-B4DF-BE00E990C727}" type="presParOf" srcId="{66FB2A46-5730-4280-A665-84557E829E1B}" destId="{278BD72A-1A1A-4C05-860D-58EB26568A49}" srcOrd="1" destOrd="0" presId="urn:microsoft.com/office/officeart/2008/layout/NameandTitleOrganizationalChart"/>
    <dgm:cxn modelId="{1E6D3FD5-8160-4558-850F-77CEA399CEA1}" type="presParOf" srcId="{278BD72A-1A1A-4C05-860D-58EB26568A49}" destId="{7A72216C-6B30-4AAC-88B8-2373932B05B9}" srcOrd="0" destOrd="0" presId="urn:microsoft.com/office/officeart/2008/layout/NameandTitleOrganizationalChart"/>
    <dgm:cxn modelId="{D3BB5B58-DD3F-4F5D-B814-E36CBDDE9F4F}" type="presParOf" srcId="{7A72216C-6B30-4AAC-88B8-2373932B05B9}" destId="{D5BC3714-E4B2-4DAD-945D-E964B5F3AC91}" srcOrd="0" destOrd="0" presId="urn:microsoft.com/office/officeart/2008/layout/NameandTitleOrganizationalChart"/>
    <dgm:cxn modelId="{CE60E412-FE1A-4C35-BA4D-C25E79308AC9}" type="presParOf" srcId="{7A72216C-6B30-4AAC-88B8-2373932B05B9}" destId="{2F8170FE-7497-4E9A-B5C4-455CD81C6961}" srcOrd="1" destOrd="0" presId="urn:microsoft.com/office/officeart/2008/layout/NameandTitleOrganizationalChart"/>
    <dgm:cxn modelId="{01DE7779-5124-4F08-B5E5-712E6693337A}" type="presParOf" srcId="{7A72216C-6B30-4AAC-88B8-2373932B05B9}" destId="{9F825C48-C77D-4B3A-A0BF-29BAA8C8B590}" srcOrd="2" destOrd="0" presId="urn:microsoft.com/office/officeart/2008/layout/NameandTitleOrganizationalChart"/>
    <dgm:cxn modelId="{4731282A-6C89-4868-830B-52A146B5F257}" type="presParOf" srcId="{278BD72A-1A1A-4C05-860D-58EB26568A49}" destId="{7352B2E8-9226-4631-A3B8-2045C283EBC0}" srcOrd="1" destOrd="0" presId="urn:microsoft.com/office/officeart/2008/layout/NameandTitleOrganizationalChart"/>
    <dgm:cxn modelId="{05395645-B0DE-4082-BE09-F5111EE7A926}" type="presParOf" srcId="{278BD72A-1A1A-4C05-860D-58EB26568A49}" destId="{51EF3BE1-5A08-4A63-819C-E28208C6E4E4}" srcOrd="2" destOrd="0" presId="urn:microsoft.com/office/officeart/2008/layout/NameandTitleOrganizationalChart"/>
    <dgm:cxn modelId="{65383804-5E13-49BB-BFF7-C715834B9609}" type="presParOf" srcId="{66FB2A46-5730-4280-A665-84557E829E1B}" destId="{CC52E80F-E718-4B6B-ACFA-E6B55488E511}" srcOrd="2" destOrd="0" presId="urn:microsoft.com/office/officeart/2008/layout/NameandTitleOrganizationalChart"/>
    <dgm:cxn modelId="{9EB0C2E1-3F5E-4D18-95AD-06096499DEE0}" type="presParOf" srcId="{66FB2A46-5730-4280-A665-84557E829E1B}" destId="{BED7CF22-F979-47E5-97B2-5B056BC17EC8}" srcOrd="3" destOrd="0" presId="urn:microsoft.com/office/officeart/2008/layout/NameandTitleOrganizationalChart"/>
    <dgm:cxn modelId="{0B28F378-0E66-45D0-9520-5A8D80E94126}" type="presParOf" srcId="{BED7CF22-F979-47E5-97B2-5B056BC17EC8}" destId="{73601C5C-34E8-404C-8D53-3B567359D472}" srcOrd="0" destOrd="0" presId="urn:microsoft.com/office/officeart/2008/layout/NameandTitleOrganizationalChart"/>
    <dgm:cxn modelId="{3BDFC0CA-FEE5-4EB1-9B3C-90109F14A1A3}" type="presParOf" srcId="{73601C5C-34E8-404C-8D53-3B567359D472}" destId="{236A96D7-0DCF-467F-ADEF-74115BE8A7C1}" srcOrd="0" destOrd="0" presId="urn:microsoft.com/office/officeart/2008/layout/NameandTitleOrganizationalChart"/>
    <dgm:cxn modelId="{E4E86998-65DE-4810-9D15-93E8106FDFB2}" type="presParOf" srcId="{73601C5C-34E8-404C-8D53-3B567359D472}" destId="{6258CEA6-99A5-4961-8E28-961265D70EE6}" srcOrd="1" destOrd="0" presId="urn:microsoft.com/office/officeart/2008/layout/NameandTitleOrganizationalChart"/>
    <dgm:cxn modelId="{3EBCB2A7-B0C7-4CDF-8788-D4B09F51E82A}" type="presParOf" srcId="{73601C5C-34E8-404C-8D53-3B567359D472}" destId="{C2D40998-DB68-44B2-8ED7-2FD0EA633912}" srcOrd="2" destOrd="0" presId="urn:microsoft.com/office/officeart/2008/layout/NameandTitleOrganizationalChart"/>
    <dgm:cxn modelId="{CCCC448A-3FE9-4987-8458-60C2CD76C7B2}" type="presParOf" srcId="{BED7CF22-F979-47E5-97B2-5B056BC17EC8}" destId="{ACC35A88-3553-4F35-8CA3-133904E9A8A2}" srcOrd="1" destOrd="0" presId="urn:microsoft.com/office/officeart/2008/layout/NameandTitleOrganizationalChart"/>
    <dgm:cxn modelId="{D8800D52-3EFD-40A9-9C82-B5B8EFABF288}" type="presParOf" srcId="{BED7CF22-F979-47E5-97B2-5B056BC17EC8}" destId="{5CFEDD1C-DCCD-4C3F-BBB8-3BE1593D54E8}" srcOrd="2" destOrd="0" presId="urn:microsoft.com/office/officeart/2008/layout/NameandTitleOrganizationalChart"/>
    <dgm:cxn modelId="{D8C3D8C9-01DB-4FF8-B637-EFEF8F65F076}" type="presParOf" srcId="{DECDE463-3EC3-4ABE-B862-D9FB59D9FD65}" destId="{790C5576-8F8A-4B4A-AC23-1DC9E9F4263E}" srcOrd="2" destOrd="0" presId="urn:microsoft.com/office/officeart/2008/layout/NameandTitleOrganizationalChart"/>
    <dgm:cxn modelId="{0F5AEA63-B34A-45DB-B528-C14AECC36A14}" type="presParOf" srcId="{EB8CEC52-7707-41D9-B726-AD33ED35FAC8}" destId="{A2A35BDA-9A47-4B01-A4EC-16F69553A088}" srcOrd="2" destOrd="0" presId="urn:microsoft.com/office/officeart/2008/layout/NameandTitleOrganizationalChart"/>
    <dgm:cxn modelId="{45583449-E565-459C-9577-654BD1D37EA2}" type="presParOf" srcId="{A2A35BDA-9A47-4B01-A4EC-16F69553A088}" destId="{67CAD3B7-5BBD-4263-A931-18EFDE5029FE}" srcOrd="0" destOrd="0" presId="urn:microsoft.com/office/officeart/2008/layout/NameandTitleOrganizationalChart"/>
    <dgm:cxn modelId="{1643050F-3D2A-48FA-ACFC-A6F42D8E4012}" type="presParOf" srcId="{A2A35BDA-9A47-4B01-A4EC-16F69553A088}" destId="{7B7BDA85-6C62-4798-A822-29AAADF294C9}" srcOrd="1" destOrd="0" presId="urn:microsoft.com/office/officeart/2008/layout/NameandTitleOrganizationalChart"/>
    <dgm:cxn modelId="{E6E457D0-015A-47E7-B3C5-737C1934A1C3}" type="presParOf" srcId="{7B7BDA85-6C62-4798-A822-29AAADF294C9}" destId="{5A83D80A-5F10-4A24-BE0F-DFC8AB894A19}" srcOrd="0" destOrd="0" presId="urn:microsoft.com/office/officeart/2008/layout/NameandTitleOrganizationalChart"/>
    <dgm:cxn modelId="{7A6C6F1F-AAC2-452F-8874-C6C72D3473D1}" type="presParOf" srcId="{5A83D80A-5F10-4A24-BE0F-DFC8AB894A19}" destId="{992D2C6F-90FC-4483-A1BF-9EE71CFBD67A}" srcOrd="0" destOrd="0" presId="urn:microsoft.com/office/officeart/2008/layout/NameandTitleOrganizationalChart"/>
    <dgm:cxn modelId="{589AE9C1-D5BB-4A69-B2C5-85E85276D943}" type="presParOf" srcId="{5A83D80A-5F10-4A24-BE0F-DFC8AB894A19}" destId="{CA4F7E07-751C-43F5-98B7-9AB215991AD3}" srcOrd="1" destOrd="0" presId="urn:microsoft.com/office/officeart/2008/layout/NameandTitleOrganizationalChart"/>
    <dgm:cxn modelId="{4403493D-5C86-4EC0-B28B-D28BB790D906}" type="presParOf" srcId="{5A83D80A-5F10-4A24-BE0F-DFC8AB894A19}" destId="{032BE928-FA75-4C2C-97E3-23621FC8F2A5}" srcOrd="2" destOrd="0" presId="urn:microsoft.com/office/officeart/2008/layout/NameandTitleOrganizationalChart"/>
    <dgm:cxn modelId="{DE311EE3-4CF9-4194-86D1-53B81C001254}" type="presParOf" srcId="{7B7BDA85-6C62-4798-A822-29AAADF294C9}" destId="{39AA999D-9AE3-4DC0-B842-67C3F7D68C5A}" srcOrd="1" destOrd="0" presId="urn:microsoft.com/office/officeart/2008/layout/NameandTitleOrganizationalChart"/>
    <dgm:cxn modelId="{6672FA43-258B-48C3-9F76-ABEAAC3CA89F}" type="presParOf" srcId="{7B7BDA85-6C62-4798-A822-29AAADF294C9}" destId="{ADDFE52E-4C04-48AF-8075-7AC62F541F6B}" srcOrd="2" destOrd="0" presId="urn:microsoft.com/office/officeart/2008/layout/NameandTitleOrganizationalChart"/>
    <dgm:cxn modelId="{151B800F-E993-4F84-9102-A1E7D44DD209}" type="presParOf" srcId="{A2A35BDA-9A47-4B01-A4EC-16F69553A088}" destId="{C4620FEE-2589-4A44-A067-541FDEF2D36C}" srcOrd="2" destOrd="0" presId="urn:microsoft.com/office/officeart/2008/layout/NameandTitleOrganizationalChart"/>
    <dgm:cxn modelId="{C35A0C8E-FD46-4BD7-BFC2-F48E8156A074}" type="presParOf" srcId="{A2A35BDA-9A47-4B01-A4EC-16F69553A088}" destId="{2104EB62-2B49-4EE4-B7BB-371059E2A7D0}" srcOrd="3" destOrd="0" presId="urn:microsoft.com/office/officeart/2008/layout/NameandTitleOrganizationalChart"/>
    <dgm:cxn modelId="{CC3DFCC0-6C9A-48DA-AE2F-5A5746E26637}" type="presParOf" srcId="{2104EB62-2B49-4EE4-B7BB-371059E2A7D0}" destId="{532D8845-DCA9-4609-A6C6-A958EAE3BD1B}" srcOrd="0" destOrd="0" presId="urn:microsoft.com/office/officeart/2008/layout/NameandTitleOrganizationalChart"/>
    <dgm:cxn modelId="{CD7A4BB8-75C5-494D-9D4F-F882A44B8124}" type="presParOf" srcId="{532D8845-DCA9-4609-A6C6-A958EAE3BD1B}" destId="{F63D1423-72DE-4ADB-9C3D-39630C257E70}" srcOrd="0" destOrd="0" presId="urn:microsoft.com/office/officeart/2008/layout/NameandTitleOrganizationalChart"/>
    <dgm:cxn modelId="{13C2CA35-A154-4F55-B4F4-502078235129}" type="presParOf" srcId="{532D8845-DCA9-4609-A6C6-A958EAE3BD1B}" destId="{39A49E1C-8C1A-476F-AA88-01C34F10075E}" srcOrd="1" destOrd="0" presId="urn:microsoft.com/office/officeart/2008/layout/NameandTitleOrganizationalChart"/>
    <dgm:cxn modelId="{6F826B19-F9B4-4F70-A9A4-D483047D8853}" type="presParOf" srcId="{532D8845-DCA9-4609-A6C6-A958EAE3BD1B}" destId="{8E4F6EFE-CF24-4367-BE19-E7B06BDE04A8}" srcOrd="2" destOrd="0" presId="urn:microsoft.com/office/officeart/2008/layout/NameandTitleOrganizationalChart"/>
    <dgm:cxn modelId="{E768B63C-25D1-412F-8330-810EB7C57470}" type="presParOf" srcId="{2104EB62-2B49-4EE4-B7BB-371059E2A7D0}" destId="{7D53385E-B629-4D7E-B01C-A598D1FE6533}" srcOrd="1" destOrd="0" presId="urn:microsoft.com/office/officeart/2008/layout/NameandTitleOrganizationalChart"/>
    <dgm:cxn modelId="{EF765A1D-9680-4525-842B-AD9D40449D58}" type="presParOf" srcId="{2104EB62-2B49-4EE4-B7BB-371059E2A7D0}" destId="{3D27BABB-54CB-4901-90A2-6DF670189D48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61ECB6-CCDF-49A6-91D9-7FEBFBF97E16}" type="doc">
      <dgm:prSet loTypeId="urn:microsoft.com/office/officeart/2008/layout/NameandTitleOrganizationalChart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3936B22F-DBE5-4D00-94C8-8D1C7F0BC1FB}">
      <dgm:prSet phldrT="[文本]"/>
      <dgm:spPr/>
      <dgm:t>
        <a:bodyPr/>
        <a:lstStyle/>
        <a:p>
          <a:r>
            <a:rPr lang="zh-CN" altLang="en-US" dirty="0"/>
            <a:t>总经理</a:t>
          </a:r>
        </a:p>
      </dgm:t>
    </dgm:pt>
    <dgm:pt modelId="{5E76EE6E-D2F3-4E07-816E-25874C40CBD4}" type="parTrans" cxnId="{C422E8FC-6F0C-4B95-94B7-CACAAAA05585}">
      <dgm:prSet/>
      <dgm:spPr/>
      <dgm:t>
        <a:bodyPr/>
        <a:lstStyle/>
        <a:p>
          <a:endParaRPr lang="zh-CN" altLang="en-US"/>
        </a:p>
      </dgm:t>
    </dgm:pt>
    <dgm:pt modelId="{A414D1BA-0066-47C0-A64C-AF63BEC2A6A6}" type="sibTrans" cxnId="{C422E8FC-6F0C-4B95-94B7-CACAAAA05585}">
      <dgm:prSet/>
      <dgm:spPr/>
      <dgm:t>
        <a:bodyPr/>
        <a:lstStyle/>
        <a:p>
          <a:pPr algn="ctr"/>
          <a:r>
            <a:rPr lang="zh-CN" altLang="en-US" dirty="0"/>
            <a:t>李健</a:t>
          </a:r>
        </a:p>
      </dgm:t>
    </dgm:pt>
    <dgm:pt modelId="{71D6DE52-887E-4D78-83E7-B3ADE097B614}" type="asst">
      <dgm:prSet phldrT="[文本]"/>
      <dgm:spPr/>
      <dgm:t>
        <a:bodyPr/>
        <a:lstStyle/>
        <a:p>
          <a:r>
            <a:rPr lang="zh-CN" altLang="en-US" dirty="0"/>
            <a:t>副总经理</a:t>
          </a:r>
        </a:p>
      </dgm:t>
    </dgm:pt>
    <dgm:pt modelId="{8C7DF341-FE48-4258-8366-3F10A34954EB}" type="parTrans" cxnId="{94A936E2-AE5F-49C2-A95A-FBE590B35076}">
      <dgm:prSet/>
      <dgm:spPr/>
      <dgm:t>
        <a:bodyPr/>
        <a:lstStyle/>
        <a:p>
          <a:endParaRPr lang="zh-CN" altLang="en-US"/>
        </a:p>
      </dgm:t>
    </dgm:pt>
    <dgm:pt modelId="{83E8B8FA-3A3B-41CD-8D07-C8BA2BE96032}" type="sibTrans" cxnId="{94A936E2-AE5F-49C2-A95A-FBE590B35076}">
      <dgm:prSet/>
      <dgm:spPr/>
      <dgm:t>
        <a:bodyPr/>
        <a:lstStyle/>
        <a:p>
          <a:pPr algn="ctr"/>
          <a:r>
            <a:rPr lang="zh-CN" altLang="en-US" dirty="0"/>
            <a:t>徐学谦</a:t>
          </a:r>
        </a:p>
      </dgm:t>
    </dgm:pt>
    <dgm:pt modelId="{37D18F4D-F2EE-47F6-A5A7-B98C0056A408}">
      <dgm:prSet phldrT="[文本]"/>
      <dgm:spPr/>
      <dgm:t>
        <a:bodyPr/>
        <a:lstStyle/>
        <a:p>
          <a:r>
            <a:rPr lang="zh-CN" altLang="en-US" dirty="0"/>
            <a:t>项目部</a:t>
          </a:r>
        </a:p>
      </dgm:t>
    </dgm:pt>
    <dgm:pt modelId="{E843B31A-AD0A-41C4-8E45-A889127944E6}" type="parTrans" cxnId="{95D8DAA9-DEED-4F59-87C0-5166890BD208}">
      <dgm:prSet/>
      <dgm:spPr/>
      <dgm:t>
        <a:bodyPr/>
        <a:lstStyle/>
        <a:p>
          <a:endParaRPr lang="zh-CN" altLang="en-US"/>
        </a:p>
      </dgm:t>
    </dgm:pt>
    <dgm:pt modelId="{892B0EF1-7996-4E92-83D6-EEB67F0A6AA8}" type="sibTrans" cxnId="{95D8DAA9-DEED-4F59-87C0-5166890BD208}">
      <dgm:prSet/>
      <dgm:spPr/>
      <dgm:t>
        <a:bodyPr/>
        <a:lstStyle/>
        <a:p>
          <a:pPr algn="ctr"/>
          <a:r>
            <a:rPr lang="zh-CN" altLang="en-US" dirty="0"/>
            <a:t>梁俊、白慧杰</a:t>
          </a:r>
        </a:p>
      </dgm:t>
    </dgm:pt>
    <dgm:pt modelId="{3C842554-5820-4814-87A9-29C01279424F}">
      <dgm:prSet phldrT="[文本]"/>
      <dgm:spPr/>
      <dgm:t>
        <a:bodyPr/>
        <a:lstStyle/>
        <a:p>
          <a:r>
            <a:rPr lang="zh-CN" altLang="en-US" dirty="0"/>
            <a:t>技术部</a:t>
          </a:r>
        </a:p>
      </dgm:t>
    </dgm:pt>
    <dgm:pt modelId="{A08C7FE6-C177-433D-AEDC-5729F2B2D207}" type="parTrans" cxnId="{8FCEBB27-294C-4008-B166-B9B95BA2A2C5}">
      <dgm:prSet/>
      <dgm:spPr/>
      <dgm:t>
        <a:bodyPr/>
        <a:lstStyle/>
        <a:p>
          <a:endParaRPr lang="zh-CN" altLang="en-US"/>
        </a:p>
      </dgm:t>
    </dgm:pt>
    <dgm:pt modelId="{679DC1E5-A141-4714-8EAF-E11AD24C517B}" type="sibTrans" cxnId="{8FCEBB27-294C-4008-B166-B9B95BA2A2C5}">
      <dgm:prSet/>
      <dgm:spPr/>
      <dgm:t>
        <a:bodyPr/>
        <a:lstStyle/>
        <a:p>
          <a:r>
            <a:rPr lang="zh-CN" altLang="en-US" dirty="0"/>
            <a:t>崔建国、冯严</a:t>
          </a:r>
        </a:p>
      </dgm:t>
    </dgm:pt>
    <dgm:pt modelId="{F3E49FA2-4CB3-4DC8-B06C-EB4DD3062D48}">
      <dgm:prSet phldrT="[文本]"/>
      <dgm:spPr/>
      <dgm:t>
        <a:bodyPr/>
        <a:lstStyle/>
        <a:p>
          <a:r>
            <a:rPr lang="zh-CN" altLang="en-US" dirty="0"/>
            <a:t>物流部</a:t>
          </a:r>
        </a:p>
      </dgm:t>
    </dgm:pt>
    <dgm:pt modelId="{1CF40AFF-EFA4-45F1-BA09-97A017603E0A}" type="parTrans" cxnId="{43902A68-D5FF-4A82-AB7E-9A2F7A4C79A8}">
      <dgm:prSet/>
      <dgm:spPr/>
      <dgm:t>
        <a:bodyPr/>
        <a:lstStyle/>
        <a:p>
          <a:endParaRPr lang="zh-CN" altLang="en-US"/>
        </a:p>
      </dgm:t>
    </dgm:pt>
    <dgm:pt modelId="{0B1DE821-8F43-4F0C-BBC3-FF24B66E3A39}" type="sibTrans" cxnId="{43902A68-D5FF-4A82-AB7E-9A2F7A4C79A8}">
      <dgm:prSet/>
      <dgm:spPr/>
      <dgm:t>
        <a:bodyPr/>
        <a:lstStyle/>
        <a:p>
          <a:pPr algn="ctr"/>
          <a:r>
            <a:rPr lang="zh-CN" altLang="en-US" dirty="0"/>
            <a:t>冯金平</a:t>
          </a:r>
        </a:p>
      </dgm:t>
    </dgm:pt>
    <dgm:pt modelId="{28889F2A-1852-4F66-83E3-2D99DEC642FA}" type="asst">
      <dgm:prSet phldrT="[文本]"/>
      <dgm:spPr/>
      <dgm:t>
        <a:bodyPr/>
        <a:lstStyle/>
        <a:p>
          <a:r>
            <a:rPr lang="zh-CN" altLang="en-US" dirty="0"/>
            <a:t>行政与财务</a:t>
          </a:r>
        </a:p>
      </dgm:t>
    </dgm:pt>
    <dgm:pt modelId="{16A2641C-0847-4A48-89C5-5D935911CE7C}" type="parTrans" cxnId="{40A094C7-0396-41FC-9D0B-413CCB44EBF1}">
      <dgm:prSet/>
      <dgm:spPr/>
      <dgm:t>
        <a:bodyPr/>
        <a:lstStyle/>
        <a:p>
          <a:endParaRPr lang="zh-CN" altLang="en-US"/>
        </a:p>
      </dgm:t>
    </dgm:pt>
    <dgm:pt modelId="{0B3B033C-BEE0-4A16-9DCC-C510718F08C1}" type="sibTrans" cxnId="{40A094C7-0396-41FC-9D0B-413CCB44EBF1}">
      <dgm:prSet/>
      <dgm:spPr/>
      <dgm:t>
        <a:bodyPr/>
        <a:lstStyle/>
        <a:p>
          <a:r>
            <a:rPr lang="zh-CN" altLang="en-US" dirty="0"/>
            <a:t>鄢晓斐、宫云华</a:t>
          </a:r>
        </a:p>
      </dgm:t>
    </dgm:pt>
    <dgm:pt modelId="{ADF9C675-7281-4601-809B-BA0A50921EB8}">
      <dgm:prSet phldrT="[文本]"/>
      <dgm:spPr/>
      <dgm:t>
        <a:bodyPr/>
        <a:lstStyle/>
        <a:p>
          <a:r>
            <a:rPr lang="en-US" altLang="zh-CN" dirty="0"/>
            <a:t>ABB</a:t>
          </a:r>
          <a:r>
            <a:rPr lang="zh-CN" altLang="en-US" dirty="0"/>
            <a:t>、</a:t>
          </a:r>
          <a:r>
            <a:rPr lang="en-US" altLang="zh-CN" dirty="0"/>
            <a:t>SND</a:t>
          </a:r>
          <a:endParaRPr lang="zh-CN" altLang="en-US" dirty="0"/>
        </a:p>
      </dgm:t>
    </dgm:pt>
    <dgm:pt modelId="{FB3B6B2C-16E5-41FE-9923-E1CCD05721F8}" type="parTrans" cxnId="{ED0B67FC-9187-4F5A-8730-B83B86A015E3}">
      <dgm:prSet/>
      <dgm:spPr/>
      <dgm:t>
        <a:bodyPr/>
        <a:lstStyle/>
        <a:p>
          <a:endParaRPr lang="zh-CN" altLang="en-US"/>
        </a:p>
      </dgm:t>
    </dgm:pt>
    <dgm:pt modelId="{BE0FBA52-356C-4B5C-A08E-65FB7A23D019}" type="sibTrans" cxnId="{ED0B67FC-9187-4F5A-8730-B83B86A015E3}">
      <dgm:prSet/>
      <dgm:spPr/>
      <dgm:t>
        <a:bodyPr/>
        <a:lstStyle/>
        <a:p>
          <a:pPr algn="ctr"/>
          <a:r>
            <a:rPr lang="zh-CN" altLang="en-US" dirty="0"/>
            <a:t>李亚丽、冯明月</a:t>
          </a:r>
        </a:p>
      </dgm:t>
    </dgm:pt>
    <dgm:pt modelId="{13B8006D-28CD-425B-B1FF-8D099F911C64}">
      <dgm:prSet phldrT="[文本]"/>
      <dgm:spPr/>
      <dgm:t>
        <a:bodyPr/>
        <a:lstStyle/>
        <a:p>
          <a:r>
            <a:rPr lang="zh-CN" altLang="en-US" dirty="0"/>
            <a:t>其他</a:t>
          </a:r>
        </a:p>
      </dgm:t>
    </dgm:pt>
    <dgm:pt modelId="{E90EDDDE-3E71-4335-9EFB-6284FA0A4667}" type="sibTrans" cxnId="{44398DF0-C3E6-496D-AA6C-65125951214F}">
      <dgm:prSet/>
      <dgm:spPr/>
      <dgm:t>
        <a:bodyPr/>
        <a:lstStyle/>
        <a:p>
          <a:pPr algn="ctr"/>
          <a:r>
            <a:rPr lang="zh-CN" altLang="en-US" dirty="0"/>
            <a:t>霍灿坤</a:t>
          </a:r>
        </a:p>
      </dgm:t>
    </dgm:pt>
    <dgm:pt modelId="{E90984B6-732B-4944-A571-28DB4068FBA8}" type="parTrans" cxnId="{44398DF0-C3E6-496D-AA6C-65125951214F}">
      <dgm:prSet/>
      <dgm:spPr/>
      <dgm:t>
        <a:bodyPr/>
        <a:lstStyle/>
        <a:p>
          <a:endParaRPr lang="zh-CN" altLang="en-US"/>
        </a:p>
      </dgm:t>
    </dgm:pt>
    <dgm:pt modelId="{BA572F09-AF35-4949-B88C-6B31BAB33624}">
      <dgm:prSet phldrT="[文本]"/>
      <dgm:spPr/>
      <dgm:t>
        <a:bodyPr/>
        <a:lstStyle/>
        <a:p>
          <a:r>
            <a:rPr lang="zh-CN" altLang="en-US" dirty="0"/>
            <a:t>生产部</a:t>
          </a:r>
        </a:p>
      </dgm:t>
    </dgm:pt>
    <dgm:pt modelId="{F1B1A856-3F23-4E8E-A5D0-007BB9DC6752}" type="parTrans" cxnId="{339A2CAA-3353-4473-9673-F9CC742FE858}">
      <dgm:prSet/>
      <dgm:spPr/>
      <dgm:t>
        <a:bodyPr/>
        <a:lstStyle/>
        <a:p>
          <a:endParaRPr lang="zh-CN" altLang="en-US"/>
        </a:p>
      </dgm:t>
    </dgm:pt>
    <dgm:pt modelId="{2539507B-528B-4195-A2C1-E8EBD63FEE80}" type="sibTrans" cxnId="{339A2CAA-3353-4473-9673-F9CC742FE858}">
      <dgm:prSet/>
      <dgm:spPr/>
      <dgm:t>
        <a:bodyPr/>
        <a:lstStyle/>
        <a:p>
          <a:pPr algn="ctr"/>
          <a:r>
            <a:rPr lang="zh-CN" altLang="en-US" dirty="0"/>
            <a:t>扈长亮</a:t>
          </a:r>
        </a:p>
      </dgm:t>
    </dgm:pt>
    <dgm:pt modelId="{4BB72AF4-4073-4898-8220-C7CBC6FA5C13}">
      <dgm:prSet phldrT="[文本]"/>
      <dgm:spPr/>
      <dgm:t>
        <a:bodyPr/>
        <a:lstStyle/>
        <a:p>
          <a:r>
            <a:rPr lang="zh-CN" altLang="en-US" dirty="0"/>
            <a:t>出入库管理</a:t>
          </a:r>
        </a:p>
      </dgm:t>
    </dgm:pt>
    <dgm:pt modelId="{D81C0797-A468-429E-BDAD-B322CAA6AA89}" type="parTrans" cxnId="{BE8E0495-9CA4-4649-9784-0346ED963906}">
      <dgm:prSet/>
      <dgm:spPr/>
      <dgm:t>
        <a:bodyPr/>
        <a:lstStyle/>
        <a:p>
          <a:endParaRPr lang="zh-CN" altLang="en-US"/>
        </a:p>
      </dgm:t>
    </dgm:pt>
    <dgm:pt modelId="{06EC85FD-6411-4C5F-8B8D-7CE0F83BDB22}" type="sibTrans" cxnId="{BE8E0495-9CA4-4649-9784-0346ED963906}">
      <dgm:prSet/>
      <dgm:spPr/>
      <dgm:t>
        <a:bodyPr/>
        <a:lstStyle/>
        <a:p>
          <a:pPr algn="ctr"/>
          <a:r>
            <a:rPr lang="zh-CN" altLang="en-US" dirty="0"/>
            <a:t>冯金平</a:t>
          </a:r>
        </a:p>
      </dgm:t>
    </dgm:pt>
    <dgm:pt modelId="{8000A70D-980E-4387-AFCA-5F6A39FFCE61}">
      <dgm:prSet phldrT="[文本]"/>
      <dgm:spPr/>
      <dgm:t>
        <a:bodyPr/>
        <a:lstStyle/>
        <a:p>
          <a:r>
            <a:rPr lang="zh-CN" altLang="en-US" dirty="0"/>
            <a:t>包装</a:t>
          </a:r>
        </a:p>
      </dgm:t>
    </dgm:pt>
    <dgm:pt modelId="{44C45274-73F7-4D59-9A72-C0A49FCD9C33}" type="parTrans" cxnId="{0A3D8B66-EAA4-43AE-9DB3-79AFB8AEF9E1}">
      <dgm:prSet/>
      <dgm:spPr/>
      <dgm:t>
        <a:bodyPr/>
        <a:lstStyle/>
        <a:p>
          <a:endParaRPr lang="zh-CN" altLang="en-US"/>
        </a:p>
      </dgm:t>
    </dgm:pt>
    <dgm:pt modelId="{4732C7EA-8902-4406-A005-299E10B17906}" type="sibTrans" cxnId="{0A3D8B66-EAA4-43AE-9DB3-79AFB8AEF9E1}">
      <dgm:prSet/>
      <dgm:spPr/>
      <dgm:t>
        <a:bodyPr/>
        <a:lstStyle/>
        <a:p>
          <a:pPr algn="ctr"/>
          <a:r>
            <a:rPr lang="zh-CN" altLang="en-US" dirty="0"/>
            <a:t>孟凤景</a:t>
          </a:r>
        </a:p>
      </dgm:t>
    </dgm:pt>
    <dgm:pt modelId="{63B86CD3-2932-40F8-81E3-A89B6FB422B5}">
      <dgm:prSet phldrT="[文本]"/>
      <dgm:spPr/>
      <dgm:t>
        <a:bodyPr/>
        <a:lstStyle/>
        <a:p>
          <a:r>
            <a:rPr lang="zh-CN" altLang="en-US" dirty="0"/>
            <a:t>生产经理</a:t>
          </a:r>
        </a:p>
      </dgm:t>
    </dgm:pt>
    <dgm:pt modelId="{90444994-3DCE-46B0-B31D-55DAA8C53F58}" type="parTrans" cxnId="{6B0369EB-25E7-4530-BEDC-CD5BFA9C320A}">
      <dgm:prSet/>
      <dgm:spPr/>
      <dgm:t>
        <a:bodyPr/>
        <a:lstStyle/>
        <a:p>
          <a:endParaRPr lang="zh-CN" altLang="en-US"/>
        </a:p>
      </dgm:t>
    </dgm:pt>
    <dgm:pt modelId="{51A78FCA-1460-4B50-9E0C-C24C11386497}" type="sibTrans" cxnId="{6B0369EB-25E7-4530-BEDC-CD5BFA9C320A}">
      <dgm:prSet/>
      <dgm:spPr/>
      <dgm:t>
        <a:bodyPr/>
        <a:lstStyle/>
        <a:p>
          <a:pPr algn="ctr"/>
          <a:r>
            <a:rPr lang="zh-CN" altLang="en-US" dirty="0"/>
            <a:t>扈长亮</a:t>
          </a:r>
        </a:p>
      </dgm:t>
    </dgm:pt>
    <dgm:pt modelId="{A1EE0263-8087-4518-A4F1-06A49F7E1AF7}">
      <dgm:prSet phldrT="[文本]"/>
      <dgm:spPr/>
      <dgm:t>
        <a:bodyPr/>
        <a:lstStyle/>
        <a:p>
          <a:r>
            <a:rPr lang="zh-CN" altLang="en-US" dirty="0"/>
            <a:t>组装班</a:t>
          </a:r>
        </a:p>
      </dgm:t>
    </dgm:pt>
    <dgm:pt modelId="{5D563872-A1BA-4F8D-8DEC-84810D53E8B1}" type="parTrans" cxnId="{27FFB7AC-41D4-4CFD-8FC8-6527F3F207AB}">
      <dgm:prSet/>
      <dgm:spPr/>
      <dgm:t>
        <a:bodyPr/>
        <a:lstStyle/>
        <a:p>
          <a:endParaRPr lang="zh-CN" altLang="en-US"/>
        </a:p>
      </dgm:t>
    </dgm:pt>
    <dgm:pt modelId="{1FBDE3B5-4151-4A78-9AC4-8FCD9F33C376}" type="sibTrans" cxnId="{27FFB7AC-41D4-4CFD-8FC8-6527F3F207AB}">
      <dgm:prSet/>
      <dgm:spPr/>
      <dgm:t>
        <a:bodyPr/>
        <a:lstStyle/>
        <a:p>
          <a:pPr algn="ctr"/>
          <a:r>
            <a:rPr lang="zh-CN" altLang="en-US" dirty="0"/>
            <a:t>刘雅慧</a:t>
          </a:r>
        </a:p>
      </dgm:t>
    </dgm:pt>
    <dgm:pt modelId="{E433E6E7-B9C6-40D7-896E-DBDE0F70E7C1}">
      <dgm:prSet phldrT="[文本]"/>
      <dgm:spPr/>
      <dgm:t>
        <a:bodyPr/>
        <a:lstStyle/>
        <a:p>
          <a:r>
            <a:rPr lang="zh-CN" altLang="en-US" dirty="0"/>
            <a:t>钳工班</a:t>
          </a:r>
        </a:p>
      </dgm:t>
    </dgm:pt>
    <dgm:pt modelId="{FDD5EF24-300B-46E9-930E-A9A69DDDBA79}" type="parTrans" cxnId="{0AF24072-1F94-471C-B860-57BE85A7F876}">
      <dgm:prSet/>
      <dgm:spPr/>
      <dgm:t>
        <a:bodyPr/>
        <a:lstStyle/>
        <a:p>
          <a:endParaRPr lang="zh-CN" altLang="en-US"/>
        </a:p>
      </dgm:t>
    </dgm:pt>
    <dgm:pt modelId="{A31CC179-908C-4327-B350-4C728E79ABCD}" type="sibTrans" cxnId="{0AF24072-1F94-471C-B860-57BE85A7F876}">
      <dgm:prSet custT="1"/>
      <dgm:spPr/>
      <dgm:t>
        <a:bodyPr/>
        <a:lstStyle/>
        <a:p>
          <a:pPr algn="ctr"/>
          <a:r>
            <a:rPr lang="zh-CN" altLang="en-US" sz="1200" dirty="0"/>
            <a:t>周胜利</a:t>
          </a:r>
        </a:p>
      </dgm:t>
    </dgm:pt>
    <dgm:pt modelId="{B3064EEC-47FE-43F6-827F-32D29C09A0D7}">
      <dgm:prSet phldrT="[文本]"/>
      <dgm:spPr/>
      <dgm:t>
        <a:bodyPr/>
        <a:lstStyle/>
        <a:p>
          <a:r>
            <a:rPr lang="zh-CN" altLang="en-US" dirty="0"/>
            <a:t>折弯班</a:t>
          </a:r>
        </a:p>
      </dgm:t>
    </dgm:pt>
    <dgm:pt modelId="{09145D50-EDE1-46E3-A4F7-9F7338A22C21}" type="parTrans" cxnId="{7F4511CC-E0D6-48DD-B8F9-FDD2D08FF629}">
      <dgm:prSet/>
      <dgm:spPr/>
      <dgm:t>
        <a:bodyPr/>
        <a:lstStyle/>
        <a:p>
          <a:endParaRPr lang="zh-CN" altLang="en-US"/>
        </a:p>
      </dgm:t>
    </dgm:pt>
    <dgm:pt modelId="{31CA75A0-14D4-4C70-ABCC-2A650BA327C4}" type="sibTrans" cxnId="{7F4511CC-E0D6-48DD-B8F9-FDD2D08FF629}">
      <dgm:prSet/>
      <dgm:spPr/>
      <dgm:t>
        <a:bodyPr/>
        <a:lstStyle/>
        <a:p>
          <a:pPr algn="ctr"/>
          <a:r>
            <a:rPr lang="zh-CN" altLang="en-US" dirty="0"/>
            <a:t>赵荣换</a:t>
          </a:r>
        </a:p>
      </dgm:t>
    </dgm:pt>
    <dgm:pt modelId="{D281474D-2626-465F-AE10-EBD67B005B66}">
      <dgm:prSet phldrT="[文本]"/>
      <dgm:spPr/>
      <dgm:t>
        <a:bodyPr/>
        <a:lstStyle/>
        <a:p>
          <a:r>
            <a:rPr lang="zh-CN" altLang="en-US" dirty="0"/>
            <a:t>落料班</a:t>
          </a:r>
        </a:p>
      </dgm:t>
    </dgm:pt>
    <dgm:pt modelId="{F8B723D6-3109-4D38-9C11-1B2CCFFB5E66}" type="parTrans" cxnId="{169F7302-0465-4AE3-8279-EDF6CD23E50F}">
      <dgm:prSet/>
      <dgm:spPr/>
      <dgm:t>
        <a:bodyPr/>
        <a:lstStyle/>
        <a:p>
          <a:endParaRPr lang="zh-CN" altLang="en-US"/>
        </a:p>
      </dgm:t>
    </dgm:pt>
    <dgm:pt modelId="{39B7CEE7-4C2E-43BC-91DC-E00C9B10EFCD}" type="sibTrans" cxnId="{169F7302-0465-4AE3-8279-EDF6CD23E50F}">
      <dgm:prSet/>
      <dgm:spPr/>
      <dgm:t>
        <a:bodyPr/>
        <a:lstStyle/>
        <a:p>
          <a:pPr algn="ctr"/>
          <a:r>
            <a:rPr lang="zh-CN" altLang="en-US" dirty="0"/>
            <a:t>赵叔平</a:t>
          </a:r>
        </a:p>
      </dgm:t>
    </dgm:pt>
    <dgm:pt modelId="{A83A4C3E-6207-4550-BD18-AFF96049E75F}">
      <dgm:prSet phldrT="[文本]"/>
      <dgm:spPr/>
      <dgm:t>
        <a:bodyPr/>
        <a:lstStyle/>
        <a:p>
          <a:r>
            <a:rPr lang="zh-CN" altLang="en-US" dirty="0"/>
            <a:t>品管部</a:t>
          </a:r>
        </a:p>
      </dgm:t>
    </dgm:pt>
    <dgm:pt modelId="{DD76461D-CADD-41CB-9149-2729A92E8129}" type="parTrans" cxnId="{A879AF7A-1568-4190-BD9A-ABB8A7114BC3}">
      <dgm:prSet/>
      <dgm:spPr/>
      <dgm:t>
        <a:bodyPr/>
        <a:lstStyle/>
        <a:p>
          <a:endParaRPr lang="zh-CN" altLang="en-US"/>
        </a:p>
      </dgm:t>
    </dgm:pt>
    <dgm:pt modelId="{BF144638-465E-4526-9136-F59D582B2116}" type="sibTrans" cxnId="{A879AF7A-1568-4190-BD9A-ABB8A7114BC3}">
      <dgm:prSet/>
      <dgm:spPr/>
      <dgm:t>
        <a:bodyPr/>
        <a:lstStyle/>
        <a:p>
          <a:pPr algn="ctr"/>
          <a:r>
            <a:rPr lang="zh-CN" altLang="en-US" dirty="0"/>
            <a:t>尹雪礼</a:t>
          </a:r>
        </a:p>
      </dgm:t>
    </dgm:pt>
    <dgm:pt modelId="{F620ABC5-A3FE-4B46-8095-06489092B933}">
      <dgm:prSet phldrT="[文本]"/>
      <dgm:spPr/>
      <dgm:t>
        <a:bodyPr/>
        <a:lstStyle/>
        <a:p>
          <a:r>
            <a:rPr lang="zh-CN" altLang="en-US" dirty="0"/>
            <a:t>检验员</a:t>
          </a:r>
        </a:p>
      </dgm:t>
    </dgm:pt>
    <dgm:pt modelId="{2346F77D-87B0-4788-B8A3-08851E7BF06A}" type="parTrans" cxnId="{BDC20806-027B-4999-95F1-23BE7EB50EB0}">
      <dgm:prSet/>
      <dgm:spPr/>
      <dgm:t>
        <a:bodyPr/>
        <a:lstStyle/>
        <a:p>
          <a:endParaRPr lang="zh-CN" altLang="en-US"/>
        </a:p>
      </dgm:t>
    </dgm:pt>
    <dgm:pt modelId="{0328C6CE-CC70-4D1F-846E-EC2626205DD3}" type="sibTrans" cxnId="{BDC20806-027B-4999-95F1-23BE7EB50EB0}">
      <dgm:prSet/>
      <dgm:spPr/>
      <dgm:t>
        <a:bodyPr/>
        <a:lstStyle/>
        <a:p>
          <a:pPr algn="ctr"/>
          <a:r>
            <a:rPr lang="zh-CN" altLang="en-US" dirty="0"/>
            <a:t>代亚兰、孙蓉、高丽敏、赵容焕</a:t>
          </a:r>
        </a:p>
      </dgm:t>
    </dgm:pt>
    <dgm:pt modelId="{E167FD4C-2E33-444B-94FB-565F25D30D24}">
      <dgm:prSet phldrT="[文本]"/>
      <dgm:spPr/>
      <dgm:t>
        <a:bodyPr/>
        <a:lstStyle/>
        <a:p>
          <a:r>
            <a:rPr lang="zh-CN" altLang="en-US" dirty="0"/>
            <a:t>采购与外协</a:t>
          </a:r>
        </a:p>
      </dgm:t>
    </dgm:pt>
    <dgm:pt modelId="{CA385F2D-5062-42D8-8610-40CB0C159CA7}" type="parTrans" cxnId="{5988F0D7-D314-4CB1-860A-8A760B4EF7EB}">
      <dgm:prSet/>
      <dgm:spPr/>
      <dgm:t>
        <a:bodyPr/>
        <a:lstStyle/>
        <a:p>
          <a:endParaRPr lang="zh-CN" altLang="en-US"/>
        </a:p>
      </dgm:t>
    </dgm:pt>
    <dgm:pt modelId="{2075E4E1-33D3-4F4B-894C-48A6D81F60D3}" type="sibTrans" cxnId="{5988F0D7-D314-4CB1-860A-8A760B4EF7EB}">
      <dgm:prSet/>
      <dgm:spPr/>
      <dgm:t>
        <a:bodyPr/>
        <a:lstStyle/>
        <a:p>
          <a:pPr algn="ctr"/>
          <a:r>
            <a:rPr lang="zh-CN" altLang="en-US" dirty="0"/>
            <a:t>许铁宁、候全莹</a:t>
          </a:r>
        </a:p>
      </dgm:t>
    </dgm:pt>
    <dgm:pt modelId="{A372510A-E676-485E-A6CF-776DEECF9E23}">
      <dgm:prSet phldrT="[文本]"/>
      <dgm:spPr/>
      <dgm:t>
        <a:bodyPr/>
        <a:lstStyle/>
        <a:p>
          <a:r>
            <a:rPr lang="zh-CN" altLang="en-US" dirty="0"/>
            <a:t>焊接班</a:t>
          </a:r>
        </a:p>
      </dgm:t>
    </dgm:pt>
    <dgm:pt modelId="{6934B41D-6A22-49F4-9892-3D50A2E3D91C}" type="parTrans" cxnId="{6FD30849-452D-4786-B155-67BE1269FFA5}">
      <dgm:prSet/>
      <dgm:spPr/>
      <dgm:t>
        <a:bodyPr/>
        <a:lstStyle/>
        <a:p>
          <a:endParaRPr lang="zh-CN" altLang="en-US"/>
        </a:p>
      </dgm:t>
    </dgm:pt>
    <dgm:pt modelId="{B0AF49F4-E0FE-4954-8386-2A4B80FD7FA5}" type="sibTrans" cxnId="{6FD30849-452D-4786-B155-67BE1269FFA5}">
      <dgm:prSet/>
      <dgm:spPr/>
      <dgm:t>
        <a:bodyPr/>
        <a:lstStyle/>
        <a:p>
          <a:pPr algn="ctr"/>
          <a:r>
            <a:rPr lang="zh-CN" altLang="en-US" dirty="0"/>
            <a:t>崔秀芝</a:t>
          </a:r>
        </a:p>
      </dgm:t>
    </dgm:pt>
    <dgm:pt modelId="{1C6FAC86-04D1-4B63-908F-0C0713A47F57}">
      <dgm:prSet phldrT="[文本]"/>
      <dgm:spPr/>
      <dgm:t>
        <a:bodyPr/>
        <a:lstStyle/>
        <a:p>
          <a:r>
            <a:rPr lang="zh-CN" altLang="en-US" dirty="0"/>
            <a:t>喷涂班</a:t>
          </a:r>
        </a:p>
      </dgm:t>
    </dgm:pt>
    <dgm:pt modelId="{673AC82E-61EE-48E5-A8D8-D017984B3B27}" type="parTrans" cxnId="{25E557D6-A549-4DA2-AACF-534CF50D0AC4}">
      <dgm:prSet/>
      <dgm:spPr/>
      <dgm:t>
        <a:bodyPr/>
        <a:lstStyle/>
        <a:p>
          <a:endParaRPr lang="zh-CN" altLang="en-US"/>
        </a:p>
      </dgm:t>
    </dgm:pt>
    <dgm:pt modelId="{BEA31D4E-9C2D-44F2-AB61-5EEF4DEC5F90}" type="sibTrans" cxnId="{25E557D6-A549-4DA2-AACF-534CF50D0AC4}">
      <dgm:prSet/>
      <dgm:spPr/>
      <dgm:t>
        <a:bodyPr/>
        <a:lstStyle/>
        <a:p>
          <a:pPr algn="ctr"/>
          <a:r>
            <a:rPr lang="zh-CN" altLang="en-US" dirty="0"/>
            <a:t>李建发</a:t>
          </a:r>
        </a:p>
      </dgm:t>
    </dgm:pt>
    <dgm:pt modelId="{3917AE72-0DA7-4C8B-8562-8D30C39F907E}" type="pres">
      <dgm:prSet presAssocID="{BD61ECB6-CCDF-49A6-91D9-7FEBFBF97E1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B8CEC52-7707-41D9-B726-AD33ED35FAC8}" type="pres">
      <dgm:prSet presAssocID="{3936B22F-DBE5-4D00-94C8-8D1C7F0BC1FB}" presName="hierRoot1" presStyleCnt="0">
        <dgm:presLayoutVars>
          <dgm:hierBranch val="init"/>
        </dgm:presLayoutVars>
      </dgm:prSet>
      <dgm:spPr/>
    </dgm:pt>
    <dgm:pt modelId="{EC36979A-930C-4918-BB2B-5CA342ABCFE8}" type="pres">
      <dgm:prSet presAssocID="{3936B22F-DBE5-4D00-94C8-8D1C7F0BC1FB}" presName="rootComposite1" presStyleCnt="0"/>
      <dgm:spPr/>
    </dgm:pt>
    <dgm:pt modelId="{893460E0-B04A-4E68-B602-F191F52AB026}" type="pres">
      <dgm:prSet presAssocID="{3936B22F-DBE5-4D00-94C8-8D1C7F0BC1FB}" presName="rootText1" presStyleLbl="node0" presStyleIdx="0" presStyleCnt="1">
        <dgm:presLayoutVars>
          <dgm:chMax/>
          <dgm:chPref val="3"/>
        </dgm:presLayoutVars>
      </dgm:prSet>
      <dgm:spPr/>
    </dgm:pt>
    <dgm:pt modelId="{C73F6941-69F3-4DE4-AAE4-05FBC0517DCF}" type="pres">
      <dgm:prSet presAssocID="{3936B22F-DBE5-4D00-94C8-8D1C7F0BC1FB}" presName="titleText1" presStyleLbl="fgAcc0" presStyleIdx="0" presStyleCnt="1">
        <dgm:presLayoutVars>
          <dgm:chMax val="0"/>
          <dgm:chPref val="0"/>
        </dgm:presLayoutVars>
      </dgm:prSet>
      <dgm:spPr/>
    </dgm:pt>
    <dgm:pt modelId="{186B5143-4AD1-41D0-A3FC-F52DEA87F4D9}" type="pres">
      <dgm:prSet presAssocID="{3936B22F-DBE5-4D00-94C8-8D1C7F0BC1FB}" presName="rootConnector1" presStyleLbl="node1" presStyleIdx="0" presStyleCnt="18"/>
      <dgm:spPr/>
    </dgm:pt>
    <dgm:pt modelId="{89431257-7778-4494-A2B2-0C8EC3FC2DCC}" type="pres">
      <dgm:prSet presAssocID="{3936B22F-DBE5-4D00-94C8-8D1C7F0BC1FB}" presName="hierChild2" presStyleCnt="0"/>
      <dgm:spPr/>
    </dgm:pt>
    <dgm:pt modelId="{719F76B0-78EC-4708-A6C7-93C37488FD53}" type="pres">
      <dgm:prSet presAssocID="{E843B31A-AD0A-41C4-8E45-A889127944E6}" presName="Name37" presStyleLbl="parChTrans1D2" presStyleIdx="0" presStyleCnt="8"/>
      <dgm:spPr/>
    </dgm:pt>
    <dgm:pt modelId="{B944587D-B7D1-44B5-A852-983C4D76DEDA}" type="pres">
      <dgm:prSet presAssocID="{37D18F4D-F2EE-47F6-A5A7-B98C0056A408}" presName="hierRoot2" presStyleCnt="0">
        <dgm:presLayoutVars>
          <dgm:hierBranch val="init"/>
        </dgm:presLayoutVars>
      </dgm:prSet>
      <dgm:spPr/>
    </dgm:pt>
    <dgm:pt modelId="{45E80679-9262-4A7C-8A7F-78065CAE1698}" type="pres">
      <dgm:prSet presAssocID="{37D18F4D-F2EE-47F6-A5A7-B98C0056A408}" presName="rootComposite" presStyleCnt="0"/>
      <dgm:spPr/>
    </dgm:pt>
    <dgm:pt modelId="{C5FA4F3B-5FC2-47E8-A040-2D79CB14DE6F}" type="pres">
      <dgm:prSet presAssocID="{37D18F4D-F2EE-47F6-A5A7-B98C0056A408}" presName="rootText" presStyleLbl="node1" presStyleIdx="0" presStyleCnt="18">
        <dgm:presLayoutVars>
          <dgm:chMax/>
          <dgm:chPref val="3"/>
        </dgm:presLayoutVars>
      </dgm:prSet>
      <dgm:spPr/>
    </dgm:pt>
    <dgm:pt modelId="{65819729-768C-44A5-AEA2-FA63ADB5C8EE}" type="pres">
      <dgm:prSet presAssocID="{37D18F4D-F2EE-47F6-A5A7-B98C0056A408}" presName="titleText2" presStyleLbl="fgAcc1" presStyleIdx="0" presStyleCnt="18">
        <dgm:presLayoutVars>
          <dgm:chMax val="0"/>
          <dgm:chPref val="0"/>
        </dgm:presLayoutVars>
      </dgm:prSet>
      <dgm:spPr/>
    </dgm:pt>
    <dgm:pt modelId="{AD51175A-4B97-4BBD-A0EE-08DC7540AE4A}" type="pres">
      <dgm:prSet presAssocID="{37D18F4D-F2EE-47F6-A5A7-B98C0056A408}" presName="rootConnector" presStyleLbl="node2" presStyleIdx="0" presStyleCnt="0"/>
      <dgm:spPr/>
    </dgm:pt>
    <dgm:pt modelId="{9FA40566-7EEF-48C4-907F-8E63687FE557}" type="pres">
      <dgm:prSet presAssocID="{37D18F4D-F2EE-47F6-A5A7-B98C0056A408}" presName="hierChild4" presStyleCnt="0"/>
      <dgm:spPr/>
    </dgm:pt>
    <dgm:pt modelId="{E8FD0C22-8A3C-4158-94CF-34552BEBD006}" type="pres">
      <dgm:prSet presAssocID="{FB3B6B2C-16E5-41FE-9923-E1CCD05721F8}" presName="Name37" presStyleLbl="parChTrans1D3" presStyleIdx="0" presStyleCnt="6"/>
      <dgm:spPr/>
    </dgm:pt>
    <dgm:pt modelId="{292EA57F-4916-436C-A508-8BC878B68901}" type="pres">
      <dgm:prSet presAssocID="{ADF9C675-7281-4601-809B-BA0A50921EB8}" presName="hierRoot2" presStyleCnt="0">
        <dgm:presLayoutVars>
          <dgm:hierBranch val="init"/>
        </dgm:presLayoutVars>
      </dgm:prSet>
      <dgm:spPr/>
    </dgm:pt>
    <dgm:pt modelId="{CB2DCD52-A464-40CE-B006-851F0A20EEED}" type="pres">
      <dgm:prSet presAssocID="{ADF9C675-7281-4601-809B-BA0A50921EB8}" presName="rootComposite" presStyleCnt="0"/>
      <dgm:spPr/>
    </dgm:pt>
    <dgm:pt modelId="{5DCA7A53-0A3E-4E66-B52C-0D44A0CF4D95}" type="pres">
      <dgm:prSet presAssocID="{ADF9C675-7281-4601-809B-BA0A50921EB8}" presName="rootText" presStyleLbl="node1" presStyleIdx="1" presStyleCnt="18">
        <dgm:presLayoutVars>
          <dgm:chMax/>
          <dgm:chPref val="3"/>
        </dgm:presLayoutVars>
      </dgm:prSet>
      <dgm:spPr/>
    </dgm:pt>
    <dgm:pt modelId="{39FA38F3-11C8-4408-8786-7C79D3BE204A}" type="pres">
      <dgm:prSet presAssocID="{ADF9C675-7281-4601-809B-BA0A50921EB8}" presName="titleText2" presStyleLbl="fgAcc1" presStyleIdx="1" presStyleCnt="18">
        <dgm:presLayoutVars>
          <dgm:chMax val="0"/>
          <dgm:chPref val="0"/>
        </dgm:presLayoutVars>
      </dgm:prSet>
      <dgm:spPr/>
    </dgm:pt>
    <dgm:pt modelId="{FBEE1B1B-F134-461A-80B7-3A497F307E21}" type="pres">
      <dgm:prSet presAssocID="{ADF9C675-7281-4601-809B-BA0A50921EB8}" presName="rootConnector" presStyleLbl="node3" presStyleIdx="0" presStyleCnt="0"/>
      <dgm:spPr/>
    </dgm:pt>
    <dgm:pt modelId="{5B8143DB-5631-4F55-AA12-A34B11F1E94B}" type="pres">
      <dgm:prSet presAssocID="{ADF9C675-7281-4601-809B-BA0A50921EB8}" presName="hierChild4" presStyleCnt="0"/>
      <dgm:spPr/>
    </dgm:pt>
    <dgm:pt modelId="{08847D22-F364-4BA0-B088-95A002CDA96B}" type="pres">
      <dgm:prSet presAssocID="{ADF9C675-7281-4601-809B-BA0A50921EB8}" presName="hierChild5" presStyleCnt="0"/>
      <dgm:spPr/>
    </dgm:pt>
    <dgm:pt modelId="{76197742-D831-4C2F-836D-5F5EF2FB5E94}" type="pres">
      <dgm:prSet presAssocID="{E90984B6-732B-4944-A571-28DB4068FBA8}" presName="Name37" presStyleLbl="parChTrans1D3" presStyleIdx="1" presStyleCnt="6"/>
      <dgm:spPr/>
    </dgm:pt>
    <dgm:pt modelId="{DF1AABCD-EFA8-49B2-9D91-454E601B9483}" type="pres">
      <dgm:prSet presAssocID="{13B8006D-28CD-425B-B1FF-8D099F911C64}" presName="hierRoot2" presStyleCnt="0">
        <dgm:presLayoutVars>
          <dgm:hierBranch val="init"/>
        </dgm:presLayoutVars>
      </dgm:prSet>
      <dgm:spPr/>
    </dgm:pt>
    <dgm:pt modelId="{7E3B4EE6-1FE4-42F7-8914-D3F0F0A74778}" type="pres">
      <dgm:prSet presAssocID="{13B8006D-28CD-425B-B1FF-8D099F911C64}" presName="rootComposite" presStyleCnt="0"/>
      <dgm:spPr/>
    </dgm:pt>
    <dgm:pt modelId="{9A126EA4-9F11-4472-88AE-A3E90F0615B3}" type="pres">
      <dgm:prSet presAssocID="{13B8006D-28CD-425B-B1FF-8D099F911C64}" presName="rootText" presStyleLbl="node1" presStyleIdx="2" presStyleCnt="18">
        <dgm:presLayoutVars>
          <dgm:chMax/>
          <dgm:chPref val="3"/>
        </dgm:presLayoutVars>
      </dgm:prSet>
      <dgm:spPr/>
    </dgm:pt>
    <dgm:pt modelId="{780958B2-81FB-4DFF-A4BF-911BC905E348}" type="pres">
      <dgm:prSet presAssocID="{13B8006D-28CD-425B-B1FF-8D099F911C64}" presName="titleText2" presStyleLbl="fgAcc1" presStyleIdx="2" presStyleCnt="18" custScaleX="112133" custScaleY="108707">
        <dgm:presLayoutVars>
          <dgm:chMax val="0"/>
          <dgm:chPref val="0"/>
        </dgm:presLayoutVars>
      </dgm:prSet>
      <dgm:spPr/>
    </dgm:pt>
    <dgm:pt modelId="{A7F027B3-9D54-4D0D-BE11-49B77877DDDC}" type="pres">
      <dgm:prSet presAssocID="{13B8006D-28CD-425B-B1FF-8D099F911C64}" presName="rootConnector" presStyleLbl="node3" presStyleIdx="0" presStyleCnt="0"/>
      <dgm:spPr/>
    </dgm:pt>
    <dgm:pt modelId="{598E45EB-AC6C-4917-9325-8D9DAA41FD8E}" type="pres">
      <dgm:prSet presAssocID="{13B8006D-28CD-425B-B1FF-8D099F911C64}" presName="hierChild4" presStyleCnt="0"/>
      <dgm:spPr/>
    </dgm:pt>
    <dgm:pt modelId="{B49A38DA-889B-48C5-85C3-E30953F7F79D}" type="pres">
      <dgm:prSet presAssocID="{13B8006D-28CD-425B-B1FF-8D099F911C64}" presName="hierChild5" presStyleCnt="0"/>
      <dgm:spPr/>
    </dgm:pt>
    <dgm:pt modelId="{20EA3141-A4BC-498D-9B4A-E7B47F411F5B}" type="pres">
      <dgm:prSet presAssocID="{37D18F4D-F2EE-47F6-A5A7-B98C0056A408}" presName="hierChild5" presStyleCnt="0"/>
      <dgm:spPr/>
    </dgm:pt>
    <dgm:pt modelId="{A6BD1B8D-EE33-48C7-A7DA-05AE46646EAF}" type="pres">
      <dgm:prSet presAssocID="{A08C7FE6-C177-433D-AEDC-5729F2B2D207}" presName="Name37" presStyleLbl="parChTrans1D2" presStyleIdx="1" presStyleCnt="8"/>
      <dgm:spPr/>
    </dgm:pt>
    <dgm:pt modelId="{F3510074-388E-4D0B-8B72-33097A29ED59}" type="pres">
      <dgm:prSet presAssocID="{3C842554-5820-4814-87A9-29C01279424F}" presName="hierRoot2" presStyleCnt="0">
        <dgm:presLayoutVars>
          <dgm:hierBranch val="init"/>
        </dgm:presLayoutVars>
      </dgm:prSet>
      <dgm:spPr/>
    </dgm:pt>
    <dgm:pt modelId="{79B47433-77BB-444D-BBFC-DDAC1CF92D02}" type="pres">
      <dgm:prSet presAssocID="{3C842554-5820-4814-87A9-29C01279424F}" presName="rootComposite" presStyleCnt="0"/>
      <dgm:spPr/>
    </dgm:pt>
    <dgm:pt modelId="{B4F46C35-8CCC-409A-9BB7-BF7BC1BAAD16}" type="pres">
      <dgm:prSet presAssocID="{3C842554-5820-4814-87A9-29C01279424F}" presName="rootText" presStyleLbl="node1" presStyleIdx="3" presStyleCnt="18">
        <dgm:presLayoutVars>
          <dgm:chMax/>
          <dgm:chPref val="3"/>
        </dgm:presLayoutVars>
      </dgm:prSet>
      <dgm:spPr/>
    </dgm:pt>
    <dgm:pt modelId="{9542E3B0-1787-436E-85B9-D084A3A2020B}" type="pres">
      <dgm:prSet presAssocID="{3C842554-5820-4814-87A9-29C01279424F}" presName="titleText2" presStyleLbl="fgAcc1" presStyleIdx="3" presStyleCnt="18">
        <dgm:presLayoutVars>
          <dgm:chMax val="0"/>
          <dgm:chPref val="0"/>
        </dgm:presLayoutVars>
      </dgm:prSet>
      <dgm:spPr/>
    </dgm:pt>
    <dgm:pt modelId="{F3369B5F-18D6-4A48-B882-B162B77FCA1C}" type="pres">
      <dgm:prSet presAssocID="{3C842554-5820-4814-87A9-29C01279424F}" presName="rootConnector" presStyleLbl="node2" presStyleIdx="0" presStyleCnt="0"/>
      <dgm:spPr/>
    </dgm:pt>
    <dgm:pt modelId="{92852B23-112C-42AE-91B1-B05D117331C2}" type="pres">
      <dgm:prSet presAssocID="{3C842554-5820-4814-87A9-29C01279424F}" presName="hierChild4" presStyleCnt="0"/>
      <dgm:spPr/>
    </dgm:pt>
    <dgm:pt modelId="{50674F20-3746-4A21-8EF4-DFB76A13696B}" type="pres">
      <dgm:prSet presAssocID="{3C842554-5820-4814-87A9-29C01279424F}" presName="hierChild5" presStyleCnt="0"/>
      <dgm:spPr/>
    </dgm:pt>
    <dgm:pt modelId="{48348812-CED9-488C-BB13-CF2E6328D261}" type="pres">
      <dgm:prSet presAssocID="{CA385F2D-5062-42D8-8610-40CB0C159CA7}" presName="Name37" presStyleLbl="parChTrans1D2" presStyleIdx="2" presStyleCnt="8"/>
      <dgm:spPr/>
    </dgm:pt>
    <dgm:pt modelId="{5F75BD0A-D3AE-4019-9366-1A1287F72FB4}" type="pres">
      <dgm:prSet presAssocID="{E167FD4C-2E33-444B-94FB-565F25D30D24}" presName="hierRoot2" presStyleCnt="0">
        <dgm:presLayoutVars>
          <dgm:hierBranch val="init"/>
        </dgm:presLayoutVars>
      </dgm:prSet>
      <dgm:spPr/>
    </dgm:pt>
    <dgm:pt modelId="{AC1118AD-9611-486D-B56D-0E97003EE3EE}" type="pres">
      <dgm:prSet presAssocID="{E167FD4C-2E33-444B-94FB-565F25D30D24}" presName="rootComposite" presStyleCnt="0"/>
      <dgm:spPr/>
    </dgm:pt>
    <dgm:pt modelId="{6D8B5CA8-10DA-410C-98DE-E375B63151ED}" type="pres">
      <dgm:prSet presAssocID="{E167FD4C-2E33-444B-94FB-565F25D30D24}" presName="rootText" presStyleLbl="node1" presStyleIdx="4" presStyleCnt="18">
        <dgm:presLayoutVars>
          <dgm:chMax/>
          <dgm:chPref val="3"/>
        </dgm:presLayoutVars>
      </dgm:prSet>
      <dgm:spPr/>
    </dgm:pt>
    <dgm:pt modelId="{65638D6B-9E8B-48E5-AED2-ADCA7F7531E6}" type="pres">
      <dgm:prSet presAssocID="{E167FD4C-2E33-444B-94FB-565F25D30D24}" presName="titleText2" presStyleLbl="fgAcc1" presStyleIdx="4" presStyleCnt="18">
        <dgm:presLayoutVars>
          <dgm:chMax val="0"/>
          <dgm:chPref val="0"/>
        </dgm:presLayoutVars>
      </dgm:prSet>
      <dgm:spPr/>
    </dgm:pt>
    <dgm:pt modelId="{277A0311-CCE3-4EAD-8177-F28FE0825AE6}" type="pres">
      <dgm:prSet presAssocID="{E167FD4C-2E33-444B-94FB-565F25D30D24}" presName="rootConnector" presStyleLbl="node2" presStyleIdx="0" presStyleCnt="0"/>
      <dgm:spPr/>
    </dgm:pt>
    <dgm:pt modelId="{3BE45B62-31D1-4740-A542-43496DFE1069}" type="pres">
      <dgm:prSet presAssocID="{E167FD4C-2E33-444B-94FB-565F25D30D24}" presName="hierChild4" presStyleCnt="0"/>
      <dgm:spPr/>
    </dgm:pt>
    <dgm:pt modelId="{750FBFA8-9ADF-4DC7-BE4A-32BDBE54C0BF}" type="pres">
      <dgm:prSet presAssocID="{E167FD4C-2E33-444B-94FB-565F25D30D24}" presName="hierChild5" presStyleCnt="0"/>
      <dgm:spPr/>
    </dgm:pt>
    <dgm:pt modelId="{95AA0F1D-0504-4E5B-87DD-522D043CE57A}" type="pres">
      <dgm:prSet presAssocID="{DD76461D-CADD-41CB-9149-2729A92E8129}" presName="Name37" presStyleLbl="parChTrans1D2" presStyleIdx="3" presStyleCnt="8"/>
      <dgm:spPr/>
    </dgm:pt>
    <dgm:pt modelId="{8C8972A4-C65E-45C9-AAC8-8AD7B5097A5E}" type="pres">
      <dgm:prSet presAssocID="{A83A4C3E-6207-4550-BD18-AFF96049E75F}" presName="hierRoot2" presStyleCnt="0">
        <dgm:presLayoutVars>
          <dgm:hierBranch val="init"/>
        </dgm:presLayoutVars>
      </dgm:prSet>
      <dgm:spPr/>
    </dgm:pt>
    <dgm:pt modelId="{7BFE8535-2619-4FB0-8C43-3FBFC3999F7E}" type="pres">
      <dgm:prSet presAssocID="{A83A4C3E-6207-4550-BD18-AFF96049E75F}" presName="rootComposite" presStyleCnt="0"/>
      <dgm:spPr/>
    </dgm:pt>
    <dgm:pt modelId="{5B8B895A-044D-4CDA-A6DB-90CC3AC63989}" type="pres">
      <dgm:prSet presAssocID="{A83A4C3E-6207-4550-BD18-AFF96049E75F}" presName="rootText" presStyleLbl="node1" presStyleIdx="5" presStyleCnt="18">
        <dgm:presLayoutVars>
          <dgm:chMax/>
          <dgm:chPref val="3"/>
        </dgm:presLayoutVars>
      </dgm:prSet>
      <dgm:spPr/>
    </dgm:pt>
    <dgm:pt modelId="{01A7E6DD-894C-44AF-A6E2-67D6B8261E85}" type="pres">
      <dgm:prSet presAssocID="{A83A4C3E-6207-4550-BD18-AFF96049E75F}" presName="titleText2" presStyleLbl="fgAcc1" presStyleIdx="5" presStyleCnt="18">
        <dgm:presLayoutVars>
          <dgm:chMax val="0"/>
          <dgm:chPref val="0"/>
        </dgm:presLayoutVars>
      </dgm:prSet>
      <dgm:spPr/>
    </dgm:pt>
    <dgm:pt modelId="{D5442F73-780E-4714-BFD1-33C03B57DAD1}" type="pres">
      <dgm:prSet presAssocID="{A83A4C3E-6207-4550-BD18-AFF96049E75F}" presName="rootConnector" presStyleLbl="node2" presStyleIdx="0" presStyleCnt="0"/>
      <dgm:spPr/>
    </dgm:pt>
    <dgm:pt modelId="{88DEE266-75C5-4F4C-A10D-305C72CAE5C0}" type="pres">
      <dgm:prSet presAssocID="{A83A4C3E-6207-4550-BD18-AFF96049E75F}" presName="hierChild4" presStyleCnt="0"/>
      <dgm:spPr/>
    </dgm:pt>
    <dgm:pt modelId="{F4E5C7C0-FC13-40A0-A68D-449F71AFE1FC}" type="pres">
      <dgm:prSet presAssocID="{2346F77D-87B0-4788-B8A3-08851E7BF06A}" presName="Name37" presStyleLbl="parChTrans1D3" presStyleIdx="2" presStyleCnt="6"/>
      <dgm:spPr/>
    </dgm:pt>
    <dgm:pt modelId="{1B88C54E-899C-4ADA-A026-D42D5DFE69CD}" type="pres">
      <dgm:prSet presAssocID="{F620ABC5-A3FE-4B46-8095-06489092B933}" presName="hierRoot2" presStyleCnt="0">
        <dgm:presLayoutVars>
          <dgm:hierBranch val="init"/>
        </dgm:presLayoutVars>
      </dgm:prSet>
      <dgm:spPr/>
    </dgm:pt>
    <dgm:pt modelId="{B1A3641E-8365-4579-9510-08DB09D72F78}" type="pres">
      <dgm:prSet presAssocID="{F620ABC5-A3FE-4B46-8095-06489092B933}" presName="rootComposite" presStyleCnt="0"/>
      <dgm:spPr/>
    </dgm:pt>
    <dgm:pt modelId="{C200976B-02D0-4C56-B29E-571C81D8A2FE}" type="pres">
      <dgm:prSet presAssocID="{F620ABC5-A3FE-4B46-8095-06489092B933}" presName="rootText" presStyleLbl="node1" presStyleIdx="6" presStyleCnt="18">
        <dgm:presLayoutVars>
          <dgm:chMax/>
          <dgm:chPref val="3"/>
        </dgm:presLayoutVars>
      </dgm:prSet>
      <dgm:spPr/>
    </dgm:pt>
    <dgm:pt modelId="{19527340-EAD7-42B0-B024-38940DF6D9EC}" type="pres">
      <dgm:prSet presAssocID="{F620ABC5-A3FE-4B46-8095-06489092B933}" presName="titleText2" presStyleLbl="fgAcc1" presStyleIdx="6" presStyleCnt="18" custScaleX="127942">
        <dgm:presLayoutVars>
          <dgm:chMax val="0"/>
          <dgm:chPref val="0"/>
        </dgm:presLayoutVars>
      </dgm:prSet>
      <dgm:spPr/>
    </dgm:pt>
    <dgm:pt modelId="{EC9A1CBD-F161-4447-B461-6809D085D15D}" type="pres">
      <dgm:prSet presAssocID="{F620ABC5-A3FE-4B46-8095-06489092B933}" presName="rootConnector" presStyleLbl="node3" presStyleIdx="0" presStyleCnt="0"/>
      <dgm:spPr/>
    </dgm:pt>
    <dgm:pt modelId="{6DFF989A-F9B4-49A4-A4FE-A439085B6870}" type="pres">
      <dgm:prSet presAssocID="{F620ABC5-A3FE-4B46-8095-06489092B933}" presName="hierChild4" presStyleCnt="0"/>
      <dgm:spPr/>
    </dgm:pt>
    <dgm:pt modelId="{F5730BED-2DEF-496B-8B26-428F6628F74E}" type="pres">
      <dgm:prSet presAssocID="{F620ABC5-A3FE-4B46-8095-06489092B933}" presName="hierChild5" presStyleCnt="0"/>
      <dgm:spPr/>
    </dgm:pt>
    <dgm:pt modelId="{5736F824-3DB1-4D43-8737-FA0AD6FE3061}" type="pres">
      <dgm:prSet presAssocID="{A83A4C3E-6207-4550-BD18-AFF96049E75F}" presName="hierChild5" presStyleCnt="0"/>
      <dgm:spPr/>
    </dgm:pt>
    <dgm:pt modelId="{B4882307-848B-4960-98A6-DAE4BFFDD55E}" type="pres">
      <dgm:prSet presAssocID="{F1B1A856-3F23-4E8E-A5D0-007BB9DC6752}" presName="Name37" presStyleLbl="parChTrans1D2" presStyleIdx="4" presStyleCnt="8"/>
      <dgm:spPr/>
    </dgm:pt>
    <dgm:pt modelId="{7B58ACAB-3C21-4F53-A7CD-85809CDE5E62}" type="pres">
      <dgm:prSet presAssocID="{BA572F09-AF35-4949-B88C-6B31BAB33624}" presName="hierRoot2" presStyleCnt="0">
        <dgm:presLayoutVars>
          <dgm:hierBranch val="init"/>
        </dgm:presLayoutVars>
      </dgm:prSet>
      <dgm:spPr/>
    </dgm:pt>
    <dgm:pt modelId="{F96B60FC-F773-48AD-83C3-26455094753F}" type="pres">
      <dgm:prSet presAssocID="{BA572F09-AF35-4949-B88C-6B31BAB33624}" presName="rootComposite" presStyleCnt="0"/>
      <dgm:spPr/>
    </dgm:pt>
    <dgm:pt modelId="{A6B777B6-C468-4568-BCF3-DC6F5B28E79E}" type="pres">
      <dgm:prSet presAssocID="{BA572F09-AF35-4949-B88C-6B31BAB33624}" presName="rootText" presStyleLbl="node1" presStyleIdx="7" presStyleCnt="18">
        <dgm:presLayoutVars>
          <dgm:chMax/>
          <dgm:chPref val="3"/>
        </dgm:presLayoutVars>
      </dgm:prSet>
      <dgm:spPr/>
    </dgm:pt>
    <dgm:pt modelId="{04911AA4-B5A6-427D-A3EF-FFB5983FC45A}" type="pres">
      <dgm:prSet presAssocID="{BA572F09-AF35-4949-B88C-6B31BAB33624}" presName="titleText2" presStyleLbl="fgAcc1" presStyleIdx="7" presStyleCnt="18">
        <dgm:presLayoutVars>
          <dgm:chMax val="0"/>
          <dgm:chPref val="0"/>
        </dgm:presLayoutVars>
      </dgm:prSet>
      <dgm:spPr/>
    </dgm:pt>
    <dgm:pt modelId="{C744734F-C89D-48E2-8132-2673EB1968D8}" type="pres">
      <dgm:prSet presAssocID="{BA572F09-AF35-4949-B88C-6B31BAB33624}" presName="rootConnector" presStyleLbl="node2" presStyleIdx="0" presStyleCnt="0"/>
      <dgm:spPr/>
    </dgm:pt>
    <dgm:pt modelId="{63820279-2B50-404F-8F3E-77610B877F3B}" type="pres">
      <dgm:prSet presAssocID="{BA572F09-AF35-4949-B88C-6B31BAB33624}" presName="hierChild4" presStyleCnt="0"/>
      <dgm:spPr/>
    </dgm:pt>
    <dgm:pt modelId="{6D801272-609B-45DB-8F0D-6078D73A0B38}" type="pres">
      <dgm:prSet presAssocID="{90444994-3DCE-46B0-B31D-55DAA8C53F58}" presName="Name37" presStyleLbl="parChTrans1D3" presStyleIdx="3" presStyleCnt="6"/>
      <dgm:spPr/>
    </dgm:pt>
    <dgm:pt modelId="{9512C85A-23BF-4C09-86BF-0FF34B28FACC}" type="pres">
      <dgm:prSet presAssocID="{63B86CD3-2932-40F8-81E3-A89B6FB422B5}" presName="hierRoot2" presStyleCnt="0">
        <dgm:presLayoutVars>
          <dgm:hierBranch val="init"/>
        </dgm:presLayoutVars>
      </dgm:prSet>
      <dgm:spPr/>
    </dgm:pt>
    <dgm:pt modelId="{73FFD5BE-E0C9-4022-9EBC-82D42B9C43E0}" type="pres">
      <dgm:prSet presAssocID="{63B86CD3-2932-40F8-81E3-A89B6FB422B5}" presName="rootComposite" presStyleCnt="0"/>
      <dgm:spPr/>
    </dgm:pt>
    <dgm:pt modelId="{6273DAD9-6056-47C0-8486-28CB39FB5C68}" type="pres">
      <dgm:prSet presAssocID="{63B86CD3-2932-40F8-81E3-A89B6FB422B5}" presName="rootText" presStyleLbl="node1" presStyleIdx="8" presStyleCnt="18">
        <dgm:presLayoutVars>
          <dgm:chMax/>
          <dgm:chPref val="3"/>
        </dgm:presLayoutVars>
      </dgm:prSet>
      <dgm:spPr/>
    </dgm:pt>
    <dgm:pt modelId="{8D2C4062-4165-4EAE-94FB-40FA200E1420}" type="pres">
      <dgm:prSet presAssocID="{63B86CD3-2932-40F8-81E3-A89B6FB422B5}" presName="titleText2" presStyleLbl="fgAcc1" presStyleIdx="8" presStyleCnt="18">
        <dgm:presLayoutVars>
          <dgm:chMax val="0"/>
          <dgm:chPref val="0"/>
        </dgm:presLayoutVars>
      </dgm:prSet>
      <dgm:spPr/>
    </dgm:pt>
    <dgm:pt modelId="{F7F810CD-9CB4-4C28-BA21-9D91AD25938E}" type="pres">
      <dgm:prSet presAssocID="{63B86CD3-2932-40F8-81E3-A89B6FB422B5}" presName="rootConnector" presStyleLbl="node3" presStyleIdx="0" presStyleCnt="0"/>
      <dgm:spPr/>
    </dgm:pt>
    <dgm:pt modelId="{221F7E5B-B925-4B64-B671-2FDC7321369A}" type="pres">
      <dgm:prSet presAssocID="{63B86CD3-2932-40F8-81E3-A89B6FB422B5}" presName="hierChild4" presStyleCnt="0"/>
      <dgm:spPr/>
    </dgm:pt>
    <dgm:pt modelId="{02451075-76D3-4F57-B3AC-3FE8206BA961}" type="pres">
      <dgm:prSet presAssocID="{F8B723D6-3109-4D38-9C11-1B2CCFFB5E66}" presName="Name37" presStyleLbl="parChTrans1D4" presStyleIdx="0" presStyleCnt="6"/>
      <dgm:spPr/>
    </dgm:pt>
    <dgm:pt modelId="{1E5939F6-1A3E-4097-9B05-60D1B4D35B46}" type="pres">
      <dgm:prSet presAssocID="{D281474D-2626-465F-AE10-EBD67B005B66}" presName="hierRoot2" presStyleCnt="0">
        <dgm:presLayoutVars>
          <dgm:hierBranch val="init"/>
        </dgm:presLayoutVars>
      </dgm:prSet>
      <dgm:spPr/>
    </dgm:pt>
    <dgm:pt modelId="{699EE618-971A-4397-9373-B3F4DD6E31FD}" type="pres">
      <dgm:prSet presAssocID="{D281474D-2626-465F-AE10-EBD67B005B66}" presName="rootComposite" presStyleCnt="0"/>
      <dgm:spPr/>
    </dgm:pt>
    <dgm:pt modelId="{B466C75C-EDDD-4DB5-B1F0-D12EFE196375}" type="pres">
      <dgm:prSet presAssocID="{D281474D-2626-465F-AE10-EBD67B005B66}" presName="rootText" presStyleLbl="node1" presStyleIdx="9" presStyleCnt="18">
        <dgm:presLayoutVars>
          <dgm:chMax/>
          <dgm:chPref val="3"/>
        </dgm:presLayoutVars>
      </dgm:prSet>
      <dgm:spPr/>
    </dgm:pt>
    <dgm:pt modelId="{70CDB525-56E2-4F8A-843A-BA2F17F954FD}" type="pres">
      <dgm:prSet presAssocID="{D281474D-2626-465F-AE10-EBD67B005B66}" presName="titleText2" presStyleLbl="fgAcc1" presStyleIdx="9" presStyleCnt="18">
        <dgm:presLayoutVars>
          <dgm:chMax val="0"/>
          <dgm:chPref val="0"/>
        </dgm:presLayoutVars>
      </dgm:prSet>
      <dgm:spPr/>
    </dgm:pt>
    <dgm:pt modelId="{6B1C046E-AA54-4506-B82D-FECACC894B6B}" type="pres">
      <dgm:prSet presAssocID="{D281474D-2626-465F-AE10-EBD67B005B66}" presName="rootConnector" presStyleLbl="node4" presStyleIdx="0" presStyleCnt="0"/>
      <dgm:spPr/>
    </dgm:pt>
    <dgm:pt modelId="{AE3237CB-CB7A-4F87-B668-67E7FA1AD9DA}" type="pres">
      <dgm:prSet presAssocID="{D281474D-2626-465F-AE10-EBD67B005B66}" presName="hierChild4" presStyleCnt="0"/>
      <dgm:spPr/>
    </dgm:pt>
    <dgm:pt modelId="{780CDDE8-6A28-4A95-BD23-180AA47C385A}" type="pres">
      <dgm:prSet presAssocID="{D281474D-2626-465F-AE10-EBD67B005B66}" presName="hierChild5" presStyleCnt="0"/>
      <dgm:spPr/>
    </dgm:pt>
    <dgm:pt modelId="{C85DFDBA-C03F-428A-BAA2-C55068C3C9D5}" type="pres">
      <dgm:prSet presAssocID="{FDD5EF24-300B-46E9-930E-A9A69DDDBA79}" presName="Name37" presStyleLbl="parChTrans1D4" presStyleIdx="1" presStyleCnt="6"/>
      <dgm:spPr/>
    </dgm:pt>
    <dgm:pt modelId="{41036157-3A9A-4AED-AB69-26A0E118EF14}" type="pres">
      <dgm:prSet presAssocID="{E433E6E7-B9C6-40D7-896E-DBDE0F70E7C1}" presName="hierRoot2" presStyleCnt="0">
        <dgm:presLayoutVars>
          <dgm:hierBranch val="init"/>
        </dgm:presLayoutVars>
      </dgm:prSet>
      <dgm:spPr/>
    </dgm:pt>
    <dgm:pt modelId="{D4341510-19C0-493E-90AE-FC9A57B3A49B}" type="pres">
      <dgm:prSet presAssocID="{E433E6E7-B9C6-40D7-896E-DBDE0F70E7C1}" presName="rootComposite" presStyleCnt="0"/>
      <dgm:spPr/>
    </dgm:pt>
    <dgm:pt modelId="{12B014CD-39DA-4375-B964-6AED3497FFE9}" type="pres">
      <dgm:prSet presAssocID="{E433E6E7-B9C6-40D7-896E-DBDE0F70E7C1}" presName="rootText" presStyleLbl="node1" presStyleIdx="10" presStyleCnt="18">
        <dgm:presLayoutVars>
          <dgm:chMax/>
          <dgm:chPref val="3"/>
        </dgm:presLayoutVars>
      </dgm:prSet>
      <dgm:spPr/>
    </dgm:pt>
    <dgm:pt modelId="{C9C2F3DC-EEDB-4D64-9F31-AECB48AF8AB3}" type="pres">
      <dgm:prSet presAssocID="{E433E6E7-B9C6-40D7-896E-DBDE0F70E7C1}" presName="titleText2" presStyleLbl="fgAcc1" presStyleIdx="10" presStyleCnt="18">
        <dgm:presLayoutVars>
          <dgm:chMax val="0"/>
          <dgm:chPref val="0"/>
        </dgm:presLayoutVars>
      </dgm:prSet>
      <dgm:spPr/>
    </dgm:pt>
    <dgm:pt modelId="{2A080905-7682-47F8-A256-AA1BCBAAB30D}" type="pres">
      <dgm:prSet presAssocID="{E433E6E7-B9C6-40D7-896E-DBDE0F70E7C1}" presName="rootConnector" presStyleLbl="node4" presStyleIdx="0" presStyleCnt="0"/>
      <dgm:spPr/>
    </dgm:pt>
    <dgm:pt modelId="{8E047C31-CB24-4343-B64E-0063FAD5976D}" type="pres">
      <dgm:prSet presAssocID="{E433E6E7-B9C6-40D7-896E-DBDE0F70E7C1}" presName="hierChild4" presStyleCnt="0"/>
      <dgm:spPr/>
    </dgm:pt>
    <dgm:pt modelId="{AEE3693C-20C7-4E83-9FF4-42204DD463F4}" type="pres">
      <dgm:prSet presAssocID="{E433E6E7-B9C6-40D7-896E-DBDE0F70E7C1}" presName="hierChild5" presStyleCnt="0"/>
      <dgm:spPr/>
    </dgm:pt>
    <dgm:pt modelId="{0244E83B-6A28-482E-A60C-B7D2F7D46824}" type="pres">
      <dgm:prSet presAssocID="{09145D50-EDE1-46E3-A4F7-9F7338A22C21}" presName="Name37" presStyleLbl="parChTrans1D4" presStyleIdx="2" presStyleCnt="6"/>
      <dgm:spPr/>
    </dgm:pt>
    <dgm:pt modelId="{D7A27A77-F502-414A-B8F7-5799E9130CE7}" type="pres">
      <dgm:prSet presAssocID="{B3064EEC-47FE-43F6-827F-32D29C09A0D7}" presName="hierRoot2" presStyleCnt="0">
        <dgm:presLayoutVars>
          <dgm:hierBranch val="init"/>
        </dgm:presLayoutVars>
      </dgm:prSet>
      <dgm:spPr/>
    </dgm:pt>
    <dgm:pt modelId="{C28640A2-0BF1-4701-B29C-861B8A637298}" type="pres">
      <dgm:prSet presAssocID="{B3064EEC-47FE-43F6-827F-32D29C09A0D7}" presName="rootComposite" presStyleCnt="0"/>
      <dgm:spPr/>
    </dgm:pt>
    <dgm:pt modelId="{65652A48-3B7A-4BD3-AB5C-4B942B7A25AE}" type="pres">
      <dgm:prSet presAssocID="{B3064EEC-47FE-43F6-827F-32D29C09A0D7}" presName="rootText" presStyleLbl="node1" presStyleIdx="11" presStyleCnt="18">
        <dgm:presLayoutVars>
          <dgm:chMax/>
          <dgm:chPref val="3"/>
        </dgm:presLayoutVars>
      </dgm:prSet>
      <dgm:spPr/>
    </dgm:pt>
    <dgm:pt modelId="{2373D1F5-E4DE-4DE1-9430-6750E956D3C5}" type="pres">
      <dgm:prSet presAssocID="{B3064EEC-47FE-43F6-827F-32D29C09A0D7}" presName="titleText2" presStyleLbl="fgAcc1" presStyleIdx="11" presStyleCnt="18">
        <dgm:presLayoutVars>
          <dgm:chMax val="0"/>
          <dgm:chPref val="0"/>
        </dgm:presLayoutVars>
      </dgm:prSet>
      <dgm:spPr/>
    </dgm:pt>
    <dgm:pt modelId="{DE71B480-69EF-49C8-AD0B-459926232358}" type="pres">
      <dgm:prSet presAssocID="{B3064EEC-47FE-43F6-827F-32D29C09A0D7}" presName="rootConnector" presStyleLbl="node4" presStyleIdx="0" presStyleCnt="0"/>
      <dgm:spPr/>
    </dgm:pt>
    <dgm:pt modelId="{5759B74A-738C-4E94-A006-43B395A59E44}" type="pres">
      <dgm:prSet presAssocID="{B3064EEC-47FE-43F6-827F-32D29C09A0D7}" presName="hierChild4" presStyleCnt="0"/>
      <dgm:spPr/>
    </dgm:pt>
    <dgm:pt modelId="{4A8ED133-9109-4896-9FDA-54343B0A6505}" type="pres">
      <dgm:prSet presAssocID="{B3064EEC-47FE-43F6-827F-32D29C09A0D7}" presName="hierChild5" presStyleCnt="0"/>
      <dgm:spPr/>
    </dgm:pt>
    <dgm:pt modelId="{2B19A9A8-4490-4997-A578-8AA586EFD612}" type="pres">
      <dgm:prSet presAssocID="{6934B41D-6A22-49F4-9892-3D50A2E3D91C}" presName="Name37" presStyleLbl="parChTrans1D4" presStyleIdx="3" presStyleCnt="6"/>
      <dgm:spPr/>
    </dgm:pt>
    <dgm:pt modelId="{BAE12558-15EF-45D5-98CF-12D152DFADF1}" type="pres">
      <dgm:prSet presAssocID="{A372510A-E676-485E-A6CF-776DEECF9E23}" presName="hierRoot2" presStyleCnt="0">
        <dgm:presLayoutVars>
          <dgm:hierBranch val="init"/>
        </dgm:presLayoutVars>
      </dgm:prSet>
      <dgm:spPr/>
    </dgm:pt>
    <dgm:pt modelId="{482232EB-32E3-4D3A-A2F4-B239F648F665}" type="pres">
      <dgm:prSet presAssocID="{A372510A-E676-485E-A6CF-776DEECF9E23}" presName="rootComposite" presStyleCnt="0"/>
      <dgm:spPr/>
    </dgm:pt>
    <dgm:pt modelId="{6B841CF9-3E52-4286-9737-CCDFA3C2F35D}" type="pres">
      <dgm:prSet presAssocID="{A372510A-E676-485E-A6CF-776DEECF9E23}" presName="rootText" presStyleLbl="node1" presStyleIdx="12" presStyleCnt="18">
        <dgm:presLayoutVars>
          <dgm:chMax/>
          <dgm:chPref val="3"/>
        </dgm:presLayoutVars>
      </dgm:prSet>
      <dgm:spPr/>
    </dgm:pt>
    <dgm:pt modelId="{1A19C7D0-F9E3-4BE6-AE10-A8FB69DAF209}" type="pres">
      <dgm:prSet presAssocID="{A372510A-E676-485E-A6CF-776DEECF9E23}" presName="titleText2" presStyleLbl="fgAcc1" presStyleIdx="12" presStyleCnt="18">
        <dgm:presLayoutVars>
          <dgm:chMax val="0"/>
          <dgm:chPref val="0"/>
        </dgm:presLayoutVars>
      </dgm:prSet>
      <dgm:spPr/>
    </dgm:pt>
    <dgm:pt modelId="{0C138C03-CD4D-4B0F-8EB5-C8ACC604058E}" type="pres">
      <dgm:prSet presAssocID="{A372510A-E676-485E-A6CF-776DEECF9E23}" presName="rootConnector" presStyleLbl="node4" presStyleIdx="0" presStyleCnt="0"/>
      <dgm:spPr/>
    </dgm:pt>
    <dgm:pt modelId="{178A0B7F-5635-4987-B1C5-6D218E78F088}" type="pres">
      <dgm:prSet presAssocID="{A372510A-E676-485E-A6CF-776DEECF9E23}" presName="hierChild4" presStyleCnt="0"/>
      <dgm:spPr/>
    </dgm:pt>
    <dgm:pt modelId="{AF1A284F-7564-4626-A415-E442FA56B193}" type="pres">
      <dgm:prSet presAssocID="{A372510A-E676-485E-A6CF-776DEECF9E23}" presName="hierChild5" presStyleCnt="0"/>
      <dgm:spPr/>
    </dgm:pt>
    <dgm:pt modelId="{69E82A24-CFBF-4E6A-8C0B-182D469E64A2}" type="pres">
      <dgm:prSet presAssocID="{673AC82E-61EE-48E5-A8D8-D017984B3B27}" presName="Name37" presStyleLbl="parChTrans1D4" presStyleIdx="4" presStyleCnt="6"/>
      <dgm:spPr/>
    </dgm:pt>
    <dgm:pt modelId="{485559F2-CB46-4085-9570-1ACC3B5E2230}" type="pres">
      <dgm:prSet presAssocID="{1C6FAC86-04D1-4B63-908F-0C0713A47F57}" presName="hierRoot2" presStyleCnt="0">
        <dgm:presLayoutVars>
          <dgm:hierBranch val="init"/>
        </dgm:presLayoutVars>
      </dgm:prSet>
      <dgm:spPr/>
    </dgm:pt>
    <dgm:pt modelId="{BC5106F6-C403-4B5F-8772-3282FA39B9E0}" type="pres">
      <dgm:prSet presAssocID="{1C6FAC86-04D1-4B63-908F-0C0713A47F57}" presName="rootComposite" presStyleCnt="0"/>
      <dgm:spPr/>
    </dgm:pt>
    <dgm:pt modelId="{93952CFC-A07D-4388-AE37-D8900B9835B1}" type="pres">
      <dgm:prSet presAssocID="{1C6FAC86-04D1-4B63-908F-0C0713A47F57}" presName="rootText" presStyleLbl="node1" presStyleIdx="13" presStyleCnt="18">
        <dgm:presLayoutVars>
          <dgm:chMax/>
          <dgm:chPref val="3"/>
        </dgm:presLayoutVars>
      </dgm:prSet>
      <dgm:spPr/>
    </dgm:pt>
    <dgm:pt modelId="{5E4E1485-8F35-4A0C-B635-EF0314BD9984}" type="pres">
      <dgm:prSet presAssocID="{1C6FAC86-04D1-4B63-908F-0C0713A47F57}" presName="titleText2" presStyleLbl="fgAcc1" presStyleIdx="13" presStyleCnt="18">
        <dgm:presLayoutVars>
          <dgm:chMax val="0"/>
          <dgm:chPref val="0"/>
        </dgm:presLayoutVars>
      </dgm:prSet>
      <dgm:spPr/>
    </dgm:pt>
    <dgm:pt modelId="{BB482D78-7E0D-40D9-AB85-8D91D9A1E573}" type="pres">
      <dgm:prSet presAssocID="{1C6FAC86-04D1-4B63-908F-0C0713A47F57}" presName="rootConnector" presStyleLbl="node4" presStyleIdx="0" presStyleCnt="0"/>
      <dgm:spPr/>
    </dgm:pt>
    <dgm:pt modelId="{AE0D61B3-F216-4EB7-8DD6-B07CFDDD21FF}" type="pres">
      <dgm:prSet presAssocID="{1C6FAC86-04D1-4B63-908F-0C0713A47F57}" presName="hierChild4" presStyleCnt="0"/>
      <dgm:spPr/>
    </dgm:pt>
    <dgm:pt modelId="{9E9303A3-D382-46F5-A30B-87F1F5C17A91}" type="pres">
      <dgm:prSet presAssocID="{1C6FAC86-04D1-4B63-908F-0C0713A47F57}" presName="hierChild5" presStyleCnt="0"/>
      <dgm:spPr/>
    </dgm:pt>
    <dgm:pt modelId="{FE54D1F3-33B8-47A7-9C46-8595844C711C}" type="pres">
      <dgm:prSet presAssocID="{5D563872-A1BA-4F8D-8DEC-84810D53E8B1}" presName="Name37" presStyleLbl="parChTrans1D4" presStyleIdx="5" presStyleCnt="6"/>
      <dgm:spPr/>
    </dgm:pt>
    <dgm:pt modelId="{FB9D6366-0762-42C0-A053-16578699BFC5}" type="pres">
      <dgm:prSet presAssocID="{A1EE0263-8087-4518-A4F1-06A49F7E1AF7}" presName="hierRoot2" presStyleCnt="0">
        <dgm:presLayoutVars>
          <dgm:hierBranch val="init"/>
        </dgm:presLayoutVars>
      </dgm:prSet>
      <dgm:spPr/>
    </dgm:pt>
    <dgm:pt modelId="{A0F876A2-9A7E-42B0-A83E-6DCA57ABFE67}" type="pres">
      <dgm:prSet presAssocID="{A1EE0263-8087-4518-A4F1-06A49F7E1AF7}" presName="rootComposite" presStyleCnt="0"/>
      <dgm:spPr/>
    </dgm:pt>
    <dgm:pt modelId="{E9F7DF5D-8F02-4C21-A09B-225B1B00AD3E}" type="pres">
      <dgm:prSet presAssocID="{A1EE0263-8087-4518-A4F1-06A49F7E1AF7}" presName="rootText" presStyleLbl="node1" presStyleIdx="14" presStyleCnt="18">
        <dgm:presLayoutVars>
          <dgm:chMax/>
          <dgm:chPref val="3"/>
        </dgm:presLayoutVars>
      </dgm:prSet>
      <dgm:spPr/>
    </dgm:pt>
    <dgm:pt modelId="{109F0E42-D551-48B9-934D-187E3C8DAB32}" type="pres">
      <dgm:prSet presAssocID="{A1EE0263-8087-4518-A4F1-06A49F7E1AF7}" presName="titleText2" presStyleLbl="fgAcc1" presStyleIdx="14" presStyleCnt="18">
        <dgm:presLayoutVars>
          <dgm:chMax val="0"/>
          <dgm:chPref val="0"/>
        </dgm:presLayoutVars>
      </dgm:prSet>
      <dgm:spPr/>
    </dgm:pt>
    <dgm:pt modelId="{F6F3FB81-C385-4A49-B8F2-FA35FED587B3}" type="pres">
      <dgm:prSet presAssocID="{A1EE0263-8087-4518-A4F1-06A49F7E1AF7}" presName="rootConnector" presStyleLbl="node4" presStyleIdx="0" presStyleCnt="0"/>
      <dgm:spPr/>
    </dgm:pt>
    <dgm:pt modelId="{5C1CF1AB-0F30-4B37-812B-1562AA737FF3}" type="pres">
      <dgm:prSet presAssocID="{A1EE0263-8087-4518-A4F1-06A49F7E1AF7}" presName="hierChild4" presStyleCnt="0"/>
      <dgm:spPr/>
    </dgm:pt>
    <dgm:pt modelId="{5746130D-C215-4F26-B224-2C25837AFBA8}" type="pres">
      <dgm:prSet presAssocID="{A1EE0263-8087-4518-A4F1-06A49F7E1AF7}" presName="hierChild5" presStyleCnt="0"/>
      <dgm:spPr/>
    </dgm:pt>
    <dgm:pt modelId="{D414FD49-BE75-40AB-8537-19D984975B5C}" type="pres">
      <dgm:prSet presAssocID="{63B86CD3-2932-40F8-81E3-A89B6FB422B5}" presName="hierChild5" presStyleCnt="0"/>
      <dgm:spPr/>
    </dgm:pt>
    <dgm:pt modelId="{64F0D159-82F4-4730-96E7-E53D65ADF170}" type="pres">
      <dgm:prSet presAssocID="{BA572F09-AF35-4949-B88C-6B31BAB33624}" presName="hierChild5" presStyleCnt="0"/>
      <dgm:spPr/>
    </dgm:pt>
    <dgm:pt modelId="{6164B896-9761-4EEA-935D-023842E884C5}" type="pres">
      <dgm:prSet presAssocID="{1CF40AFF-EFA4-45F1-BA09-97A017603E0A}" presName="Name37" presStyleLbl="parChTrans1D2" presStyleIdx="5" presStyleCnt="8"/>
      <dgm:spPr/>
    </dgm:pt>
    <dgm:pt modelId="{DECDE463-3EC3-4ABE-B862-D9FB59D9FD65}" type="pres">
      <dgm:prSet presAssocID="{F3E49FA2-4CB3-4DC8-B06C-EB4DD3062D48}" presName="hierRoot2" presStyleCnt="0">
        <dgm:presLayoutVars>
          <dgm:hierBranch val="init"/>
        </dgm:presLayoutVars>
      </dgm:prSet>
      <dgm:spPr/>
    </dgm:pt>
    <dgm:pt modelId="{47239CAA-F1A3-45A0-8385-4A59B46D491B}" type="pres">
      <dgm:prSet presAssocID="{F3E49FA2-4CB3-4DC8-B06C-EB4DD3062D48}" presName="rootComposite" presStyleCnt="0"/>
      <dgm:spPr/>
    </dgm:pt>
    <dgm:pt modelId="{90941D70-613B-4C04-B7E5-70179C29BE68}" type="pres">
      <dgm:prSet presAssocID="{F3E49FA2-4CB3-4DC8-B06C-EB4DD3062D48}" presName="rootText" presStyleLbl="node1" presStyleIdx="15" presStyleCnt="18">
        <dgm:presLayoutVars>
          <dgm:chMax/>
          <dgm:chPref val="3"/>
        </dgm:presLayoutVars>
      </dgm:prSet>
      <dgm:spPr/>
    </dgm:pt>
    <dgm:pt modelId="{EB25C5FE-3CE0-4FA6-8469-ADC8C68329AB}" type="pres">
      <dgm:prSet presAssocID="{F3E49FA2-4CB3-4DC8-B06C-EB4DD3062D48}" presName="titleText2" presStyleLbl="fgAcc1" presStyleIdx="15" presStyleCnt="18">
        <dgm:presLayoutVars>
          <dgm:chMax val="0"/>
          <dgm:chPref val="0"/>
        </dgm:presLayoutVars>
      </dgm:prSet>
      <dgm:spPr/>
    </dgm:pt>
    <dgm:pt modelId="{E59C50C2-9101-44C6-AD34-B2BDE03136FD}" type="pres">
      <dgm:prSet presAssocID="{F3E49FA2-4CB3-4DC8-B06C-EB4DD3062D48}" presName="rootConnector" presStyleLbl="node2" presStyleIdx="0" presStyleCnt="0"/>
      <dgm:spPr/>
    </dgm:pt>
    <dgm:pt modelId="{66FB2A46-5730-4280-A665-84557E829E1B}" type="pres">
      <dgm:prSet presAssocID="{F3E49FA2-4CB3-4DC8-B06C-EB4DD3062D48}" presName="hierChild4" presStyleCnt="0"/>
      <dgm:spPr/>
    </dgm:pt>
    <dgm:pt modelId="{CF1047DD-038A-4AAC-A82F-793AC196E6FF}" type="pres">
      <dgm:prSet presAssocID="{D81C0797-A468-429E-BDAD-B322CAA6AA89}" presName="Name37" presStyleLbl="parChTrans1D3" presStyleIdx="4" presStyleCnt="6"/>
      <dgm:spPr/>
    </dgm:pt>
    <dgm:pt modelId="{278BD72A-1A1A-4C05-860D-58EB26568A49}" type="pres">
      <dgm:prSet presAssocID="{4BB72AF4-4073-4898-8220-C7CBC6FA5C13}" presName="hierRoot2" presStyleCnt="0">
        <dgm:presLayoutVars>
          <dgm:hierBranch val="init"/>
        </dgm:presLayoutVars>
      </dgm:prSet>
      <dgm:spPr/>
    </dgm:pt>
    <dgm:pt modelId="{7A72216C-6B30-4AAC-88B8-2373932B05B9}" type="pres">
      <dgm:prSet presAssocID="{4BB72AF4-4073-4898-8220-C7CBC6FA5C13}" presName="rootComposite" presStyleCnt="0"/>
      <dgm:spPr/>
    </dgm:pt>
    <dgm:pt modelId="{D5BC3714-E4B2-4DAD-945D-E964B5F3AC91}" type="pres">
      <dgm:prSet presAssocID="{4BB72AF4-4073-4898-8220-C7CBC6FA5C13}" presName="rootText" presStyleLbl="node1" presStyleIdx="16" presStyleCnt="18">
        <dgm:presLayoutVars>
          <dgm:chMax/>
          <dgm:chPref val="3"/>
        </dgm:presLayoutVars>
      </dgm:prSet>
      <dgm:spPr/>
    </dgm:pt>
    <dgm:pt modelId="{2F8170FE-7497-4E9A-B5C4-455CD81C6961}" type="pres">
      <dgm:prSet presAssocID="{4BB72AF4-4073-4898-8220-C7CBC6FA5C13}" presName="titleText2" presStyleLbl="fgAcc1" presStyleIdx="16" presStyleCnt="18">
        <dgm:presLayoutVars>
          <dgm:chMax val="0"/>
          <dgm:chPref val="0"/>
        </dgm:presLayoutVars>
      </dgm:prSet>
      <dgm:spPr/>
    </dgm:pt>
    <dgm:pt modelId="{9F825C48-C77D-4B3A-A0BF-29BAA8C8B590}" type="pres">
      <dgm:prSet presAssocID="{4BB72AF4-4073-4898-8220-C7CBC6FA5C13}" presName="rootConnector" presStyleLbl="node3" presStyleIdx="0" presStyleCnt="0"/>
      <dgm:spPr/>
    </dgm:pt>
    <dgm:pt modelId="{7352B2E8-9226-4631-A3B8-2045C283EBC0}" type="pres">
      <dgm:prSet presAssocID="{4BB72AF4-4073-4898-8220-C7CBC6FA5C13}" presName="hierChild4" presStyleCnt="0"/>
      <dgm:spPr/>
    </dgm:pt>
    <dgm:pt modelId="{51EF3BE1-5A08-4A63-819C-E28208C6E4E4}" type="pres">
      <dgm:prSet presAssocID="{4BB72AF4-4073-4898-8220-C7CBC6FA5C13}" presName="hierChild5" presStyleCnt="0"/>
      <dgm:spPr/>
    </dgm:pt>
    <dgm:pt modelId="{CC52E80F-E718-4B6B-ACFA-E6B55488E511}" type="pres">
      <dgm:prSet presAssocID="{44C45274-73F7-4D59-9A72-C0A49FCD9C33}" presName="Name37" presStyleLbl="parChTrans1D3" presStyleIdx="5" presStyleCnt="6"/>
      <dgm:spPr/>
    </dgm:pt>
    <dgm:pt modelId="{BED7CF22-F979-47E5-97B2-5B056BC17EC8}" type="pres">
      <dgm:prSet presAssocID="{8000A70D-980E-4387-AFCA-5F6A39FFCE61}" presName="hierRoot2" presStyleCnt="0">
        <dgm:presLayoutVars>
          <dgm:hierBranch val="init"/>
        </dgm:presLayoutVars>
      </dgm:prSet>
      <dgm:spPr/>
    </dgm:pt>
    <dgm:pt modelId="{73601C5C-34E8-404C-8D53-3B567359D472}" type="pres">
      <dgm:prSet presAssocID="{8000A70D-980E-4387-AFCA-5F6A39FFCE61}" presName="rootComposite" presStyleCnt="0"/>
      <dgm:spPr/>
    </dgm:pt>
    <dgm:pt modelId="{236A96D7-0DCF-467F-ADEF-74115BE8A7C1}" type="pres">
      <dgm:prSet presAssocID="{8000A70D-980E-4387-AFCA-5F6A39FFCE61}" presName="rootText" presStyleLbl="node1" presStyleIdx="17" presStyleCnt="18">
        <dgm:presLayoutVars>
          <dgm:chMax/>
          <dgm:chPref val="3"/>
        </dgm:presLayoutVars>
      </dgm:prSet>
      <dgm:spPr/>
    </dgm:pt>
    <dgm:pt modelId="{6258CEA6-99A5-4961-8E28-961265D70EE6}" type="pres">
      <dgm:prSet presAssocID="{8000A70D-980E-4387-AFCA-5F6A39FFCE61}" presName="titleText2" presStyleLbl="fgAcc1" presStyleIdx="17" presStyleCnt="18">
        <dgm:presLayoutVars>
          <dgm:chMax val="0"/>
          <dgm:chPref val="0"/>
        </dgm:presLayoutVars>
      </dgm:prSet>
      <dgm:spPr/>
    </dgm:pt>
    <dgm:pt modelId="{C2D40998-DB68-44B2-8ED7-2FD0EA633912}" type="pres">
      <dgm:prSet presAssocID="{8000A70D-980E-4387-AFCA-5F6A39FFCE61}" presName="rootConnector" presStyleLbl="node3" presStyleIdx="0" presStyleCnt="0"/>
      <dgm:spPr/>
    </dgm:pt>
    <dgm:pt modelId="{ACC35A88-3553-4F35-8CA3-133904E9A8A2}" type="pres">
      <dgm:prSet presAssocID="{8000A70D-980E-4387-AFCA-5F6A39FFCE61}" presName="hierChild4" presStyleCnt="0"/>
      <dgm:spPr/>
    </dgm:pt>
    <dgm:pt modelId="{5CFEDD1C-DCCD-4C3F-BBB8-3BE1593D54E8}" type="pres">
      <dgm:prSet presAssocID="{8000A70D-980E-4387-AFCA-5F6A39FFCE61}" presName="hierChild5" presStyleCnt="0"/>
      <dgm:spPr/>
    </dgm:pt>
    <dgm:pt modelId="{790C5576-8F8A-4B4A-AC23-1DC9E9F4263E}" type="pres">
      <dgm:prSet presAssocID="{F3E49FA2-4CB3-4DC8-B06C-EB4DD3062D48}" presName="hierChild5" presStyleCnt="0"/>
      <dgm:spPr/>
    </dgm:pt>
    <dgm:pt modelId="{A2A35BDA-9A47-4B01-A4EC-16F69553A088}" type="pres">
      <dgm:prSet presAssocID="{3936B22F-DBE5-4D00-94C8-8D1C7F0BC1FB}" presName="hierChild3" presStyleCnt="0"/>
      <dgm:spPr/>
    </dgm:pt>
    <dgm:pt modelId="{67CAD3B7-5BBD-4263-A931-18EFDE5029FE}" type="pres">
      <dgm:prSet presAssocID="{8C7DF341-FE48-4258-8366-3F10A34954EB}" presName="Name96" presStyleLbl="parChTrans1D2" presStyleIdx="6" presStyleCnt="8"/>
      <dgm:spPr/>
    </dgm:pt>
    <dgm:pt modelId="{7B7BDA85-6C62-4798-A822-29AAADF294C9}" type="pres">
      <dgm:prSet presAssocID="{71D6DE52-887E-4D78-83E7-B3ADE097B614}" presName="hierRoot3" presStyleCnt="0">
        <dgm:presLayoutVars>
          <dgm:hierBranch val="init"/>
        </dgm:presLayoutVars>
      </dgm:prSet>
      <dgm:spPr/>
    </dgm:pt>
    <dgm:pt modelId="{5A83D80A-5F10-4A24-BE0F-DFC8AB894A19}" type="pres">
      <dgm:prSet presAssocID="{71D6DE52-887E-4D78-83E7-B3ADE097B614}" presName="rootComposite3" presStyleCnt="0"/>
      <dgm:spPr/>
    </dgm:pt>
    <dgm:pt modelId="{992D2C6F-90FC-4483-A1BF-9EE71CFBD67A}" type="pres">
      <dgm:prSet presAssocID="{71D6DE52-887E-4D78-83E7-B3ADE097B614}" presName="rootText3" presStyleLbl="asst1" presStyleIdx="0" presStyleCnt="2">
        <dgm:presLayoutVars>
          <dgm:chPref val="3"/>
        </dgm:presLayoutVars>
      </dgm:prSet>
      <dgm:spPr/>
    </dgm:pt>
    <dgm:pt modelId="{CA4F7E07-751C-43F5-98B7-9AB215991AD3}" type="pres">
      <dgm:prSet presAssocID="{71D6DE52-887E-4D78-83E7-B3ADE097B614}" presName="titleText3" presStyleLbl="fgAcc2" presStyleIdx="0" presStyleCnt="2">
        <dgm:presLayoutVars>
          <dgm:chMax val="0"/>
          <dgm:chPref val="0"/>
        </dgm:presLayoutVars>
      </dgm:prSet>
      <dgm:spPr/>
    </dgm:pt>
    <dgm:pt modelId="{032BE928-FA75-4C2C-97E3-23621FC8F2A5}" type="pres">
      <dgm:prSet presAssocID="{71D6DE52-887E-4D78-83E7-B3ADE097B614}" presName="rootConnector3" presStyleLbl="asst1" presStyleIdx="0" presStyleCnt="2"/>
      <dgm:spPr/>
    </dgm:pt>
    <dgm:pt modelId="{39AA999D-9AE3-4DC0-B842-67C3F7D68C5A}" type="pres">
      <dgm:prSet presAssocID="{71D6DE52-887E-4D78-83E7-B3ADE097B614}" presName="hierChild6" presStyleCnt="0"/>
      <dgm:spPr/>
    </dgm:pt>
    <dgm:pt modelId="{ADDFE52E-4C04-48AF-8075-7AC62F541F6B}" type="pres">
      <dgm:prSet presAssocID="{71D6DE52-887E-4D78-83E7-B3ADE097B614}" presName="hierChild7" presStyleCnt="0"/>
      <dgm:spPr/>
    </dgm:pt>
    <dgm:pt modelId="{C4620FEE-2589-4A44-A067-541FDEF2D36C}" type="pres">
      <dgm:prSet presAssocID="{16A2641C-0847-4A48-89C5-5D935911CE7C}" presName="Name96" presStyleLbl="parChTrans1D2" presStyleIdx="7" presStyleCnt="8"/>
      <dgm:spPr/>
    </dgm:pt>
    <dgm:pt modelId="{2104EB62-2B49-4EE4-B7BB-371059E2A7D0}" type="pres">
      <dgm:prSet presAssocID="{28889F2A-1852-4F66-83E3-2D99DEC642FA}" presName="hierRoot3" presStyleCnt="0">
        <dgm:presLayoutVars>
          <dgm:hierBranch val="init"/>
        </dgm:presLayoutVars>
      </dgm:prSet>
      <dgm:spPr/>
    </dgm:pt>
    <dgm:pt modelId="{532D8845-DCA9-4609-A6C6-A958EAE3BD1B}" type="pres">
      <dgm:prSet presAssocID="{28889F2A-1852-4F66-83E3-2D99DEC642FA}" presName="rootComposite3" presStyleCnt="0"/>
      <dgm:spPr/>
    </dgm:pt>
    <dgm:pt modelId="{F63D1423-72DE-4ADB-9C3D-39630C257E70}" type="pres">
      <dgm:prSet presAssocID="{28889F2A-1852-4F66-83E3-2D99DEC642FA}" presName="rootText3" presStyleLbl="asst1" presStyleIdx="1" presStyleCnt="2" custLinFactNeighborX="-2695" custLinFactNeighborY="-48408">
        <dgm:presLayoutVars>
          <dgm:chPref val="3"/>
        </dgm:presLayoutVars>
      </dgm:prSet>
      <dgm:spPr/>
    </dgm:pt>
    <dgm:pt modelId="{39A49E1C-8C1A-476F-AA88-01C34F10075E}" type="pres">
      <dgm:prSet presAssocID="{28889F2A-1852-4F66-83E3-2D99DEC642FA}" presName="titleText3" presStyleLbl="fgAcc2" presStyleIdx="1" presStyleCnt="2" custLinFactY="-45222" custLinFactNeighborX="-2994" custLinFactNeighborY="-100000">
        <dgm:presLayoutVars>
          <dgm:chMax val="0"/>
          <dgm:chPref val="0"/>
        </dgm:presLayoutVars>
      </dgm:prSet>
      <dgm:spPr/>
    </dgm:pt>
    <dgm:pt modelId="{8E4F6EFE-CF24-4367-BE19-E7B06BDE04A8}" type="pres">
      <dgm:prSet presAssocID="{28889F2A-1852-4F66-83E3-2D99DEC642FA}" presName="rootConnector3" presStyleLbl="asst1" presStyleIdx="1" presStyleCnt="2"/>
      <dgm:spPr/>
    </dgm:pt>
    <dgm:pt modelId="{7D53385E-B629-4D7E-B01C-A598D1FE6533}" type="pres">
      <dgm:prSet presAssocID="{28889F2A-1852-4F66-83E3-2D99DEC642FA}" presName="hierChild6" presStyleCnt="0"/>
      <dgm:spPr/>
    </dgm:pt>
    <dgm:pt modelId="{3D27BABB-54CB-4901-90A2-6DF670189D48}" type="pres">
      <dgm:prSet presAssocID="{28889F2A-1852-4F66-83E3-2D99DEC642FA}" presName="hierChild7" presStyleCnt="0"/>
      <dgm:spPr/>
    </dgm:pt>
  </dgm:ptLst>
  <dgm:cxnLst>
    <dgm:cxn modelId="{D7C7A701-5042-44B4-98E1-442026A7E430}" type="presOf" srcId="{3936B22F-DBE5-4D00-94C8-8D1C7F0BC1FB}" destId="{186B5143-4AD1-41D0-A3FC-F52DEA87F4D9}" srcOrd="1" destOrd="0" presId="urn:microsoft.com/office/officeart/2008/layout/NameandTitleOrganizationalChart"/>
    <dgm:cxn modelId="{169F7302-0465-4AE3-8279-EDF6CD23E50F}" srcId="{63B86CD3-2932-40F8-81E3-A89B6FB422B5}" destId="{D281474D-2626-465F-AE10-EBD67B005B66}" srcOrd="0" destOrd="0" parTransId="{F8B723D6-3109-4D38-9C11-1B2CCFFB5E66}" sibTransId="{39B7CEE7-4C2E-43BC-91DC-E00C9B10EFCD}"/>
    <dgm:cxn modelId="{2C514503-D1E3-42C3-9032-8323929954EE}" type="presOf" srcId="{3936B22F-DBE5-4D00-94C8-8D1C7F0BC1FB}" destId="{893460E0-B04A-4E68-B602-F191F52AB026}" srcOrd="0" destOrd="0" presId="urn:microsoft.com/office/officeart/2008/layout/NameandTitleOrganizationalChart"/>
    <dgm:cxn modelId="{BDC20806-027B-4999-95F1-23BE7EB50EB0}" srcId="{A83A4C3E-6207-4550-BD18-AFF96049E75F}" destId="{F620ABC5-A3FE-4B46-8095-06489092B933}" srcOrd="0" destOrd="0" parTransId="{2346F77D-87B0-4788-B8A3-08851E7BF06A}" sibTransId="{0328C6CE-CC70-4D1F-846E-EC2626205DD3}"/>
    <dgm:cxn modelId="{C221B106-1B81-4F17-94E4-E6A596683CFD}" type="presOf" srcId="{DD76461D-CADD-41CB-9149-2729A92E8129}" destId="{95AA0F1D-0504-4E5B-87DD-522D043CE57A}" srcOrd="0" destOrd="0" presId="urn:microsoft.com/office/officeart/2008/layout/NameandTitleOrganizationalChart"/>
    <dgm:cxn modelId="{6BC2ED06-9305-4522-A1C0-B1D9D4F952F7}" type="presOf" srcId="{A31CC179-908C-4327-B350-4C728E79ABCD}" destId="{C9C2F3DC-EEDB-4D64-9F31-AECB48AF8AB3}" srcOrd="0" destOrd="0" presId="urn:microsoft.com/office/officeart/2008/layout/NameandTitleOrganizationalChart"/>
    <dgm:cxn modelId="{6242EB07-D0C3-4316-9C4A-91ED125F0605}" type="presOf" srcId="{E843B31A-AD0A-41C4-8E45-A889127944E6}" destId="{719F76B0-78EC-4708-A6C7-93C37488FD53}" srcOrd="0" destOrd="0" presId="urn:microsoft.com/office/officeart/2008/layout/NameandTitleOrganizationalChart"/>
    <dgm:cxn modelId="{9C4FF70C-E625-4B2E-AF8B-CE587F0A9E59}" type="presOf" srcId="{44C45274-73F7-4D59-9A72-C0A49FCD9C33}" destId="{CC52E80F-E718-4B6B-ACFA-E6B55488E511}" srcOrd="0" destOrd="0" presId="urn:microsoft.com/office/officeart/2008/layout/NameandTitleOrganizationalChart"/>
    <dgm:cxn modelId="{4981BE0F-7686-47FB-90DC-907C485C5C2B}" type="presOf" srcId="{BA572F09-AF35-4949-B88C-6B31BAB33624}" destId="{A6B777B6-C468-4568-BCF3-DC6F5B28E79E}" srcOrd="0" destOrd="0" presId="urn:microsoft.com/office/officeart/2008/layout/NameandTitleOrganizationalChart"/>
    <dgm:cxn modelId="{207DAD10-81F4-407C-B38B-928D6B0E4EF3}" type="presOf" srcId="{673AC82E-61EE-48E5-A8D8-D017984B3B27}" destId="{69E82A24-CFBF-4E6A-8C0B-182D469E64A2}" srcOrd="0" destOrd="0" presId="urn:microsoft.com/office/officeart/2008/layout/NameandTitleOrganizationalChart"/>
    <dgm:cxn modelId="{6227DD13-FAE8-4654-A621-038A7BDA36AA}" type="presOf" srcId="{16A2641C-0847-4A48-89C5-5D935911CE7C}" destId="{C4620FEE-2589-4A44-A067-541FDEF2D36C}" srcOrd="0" destOrd="0" presId="urn:microsoft.com/office/officeart/2008/layout/NameandTitleOrganizationalChart"/>
    <dgm:cxn modelId="{36CB2616-F0B2-4270-B747-F35E6E18D9F9}" type="presOf" srcId="{D281474D-2626-465F-AE10-EBD67B005B66}" destId="{B466C75C-EDDD-4DB5-B1F0-D12EFE196375}" srcOrd="0" destOrd="0" presId="urn:microsoft.com/office/officeart/2008/layout/NameandTitleOrganizationalChart"/>
    <dgm:cxn modelId="{7FC1F51A-55DC-4922-BF8F-2DB6A89B6607}" type="presOf" srcId="{A1EE0263-8087-4518-A4F1-06A49F7E1AF7}" destId="{F6F3FB81-C385-4A49-B8F2-FA35FED587B3}" srcOrd="1" destOrd="0" presId="urn:microsoft.com/office/officeart/2008/layout/NameandTitleOrganizationalChart"/>
    <dgm:cxn modelId="{2A87111F-D391-45E3-A3AC-C18E296E9691}" type="presOf" srcId="{39B7CEE7-4C2E-43BC-91DC-E00C9B10EFCD}" destId="{70CDB525-56E2-4F8A-843A-BA2F17F954FD}" srcOrd="0" destOrd="0" presId="urn:microsoft.com/office/officeart/2008/layout/NameandTitleOrganizationalChart"/>
    <dgm:cxn modelId="{267FA721-3046-48EA-A636-1BBDF75E37AE}" type="presOf" srcId="{BF144638-465E-4526-9136-F59D582B2116}" destId="{01A7E6DD-894C-44AF-A6E2-67D6B8261E85}" srcOrd="0" destOrd="0" presId="urn:microsoft.com/office/officeart/2008/layout/NameandTitleOrganizationalChart"/>
    <dgm:cxn modelId="{59FF5122-1F3A-447A-97A3-A80D6ACA964C}" type="presOf" srcId="{63B86CD3-2932-40F8-81E3-A89B6FB422B5}" destId="{6273DAD9-6056-47C0-8486-28CB39FB5C68}" srcOrd="0" destOrd="0" presId="urn:microsoft.com/office/officeart/2008/layout/NameandTitleOrganizationalChart"/>
    <dgm:cxn modelId="{F0FF4224-EEE5-441F-9C04-4B2DDA5474AA}" type="presOf" srcId="{83E8B8FA-3A3B-41CD-8D07-C8BA2BE96032}" destId="{CA4F7E07-751C-43F5-98B7-9AB215991AD3}" srcOrd="0" destOrd="0" presId="urn:microsoft.com/office/officeart/2008/layout/NameandTitleOrganizationalChart"/>
    <dgm:cxn modelId="{8FCEBB27-294C-4008-B166-B9B95BA2A2C5}" srcId="{3936B22F-DBE5-4D00-94C8-8D1C7F0BC1FB}" destId="{3C842554-5820-4814-87A9-29C01279424F}" srcOrd="3" destOrd="0" parTransId="{A08C7FE6-C177-433D-AEDC-5729F2B2D207}" sibTransId="{679DC1E5-A141-4714-8EAF-E11AD24C517B}"/>
    <dgm:cxn modelId="{40060428-2922-41E5-B527-F811C3C7B94A}" type="presOf" srcId="{E90EDDDE-3E71-4335-9EFB-6284FA0A4667}" destId="{780958B2-81FB-4DFF-A4BF-911BC905E348}" srcOrd="0" destOrd="0" presId="urn:microsoft.com/office/officeart/2008/layout/NameandTitleOrganizationalChart"/>
    <dgm:cxn modelId="{773F5628-7634-4BC7-B279-6C092B0C5833}" type="presOf" srcId="{F3E49FA2-4CB3-4DC8-B06C-EB4DD3062D48}" destId="{90941D70-613B-4C04-B7E5-70179C29BE68}" srcOrd="0" destOrd="0" presId="urn:microsoft.com/office/officeart/2008/layout/NameandTitleOrganizationalChart"/>
    <dgm:cxn modelId="{612BD62E-DE09-4F21-B209-FA7EDC53BA18}" type="presOf" srcId="{F620ABC5-A3FE-4B46-8095-06489092B933}" destId="{EC9A1CBD-F161-4447-B461-6809D085D15D}" srcOrd="1" destOrd="0" presId="urn:microsoft.com/office/officeart/2008/layout/NameandTitleOrganizationalChart"/>
    <dgm:cxn modelId="{6C919F2F-7D9C-4007-AD5D-946BC56061EA}" type="presOf" srcId="{5D563872-A1BA-4F8D-8DEC-84810D53E8B1}" destId="{FE54D1F3-33B8-47A7-9C46-8595844C711C}" srcOrd="0" destOrd="0" presId="urn:microsoft.com/office/officeart/2008/layout/NameandTitleOrganizationalChart"/>
    <dgm:cxn modelId="{6097A331-4082-41DF-81C4-463613730BE7}" type="presOf" srcId="{F620ABC5-A3FE-4B46-8095-06489092B933}" destId="{C200976B-02D0-4C56-B29E-571C81D8A2FE}" srcOrd="0" destOrd="0" presId="urn:microsoft.com/office/officeart/2008/layout/NameandTitleOrganizationalChart"/>
    <dgm:cxn modelId="{259CFD33-A252-402D-9429-ED514D7A0E57}" type="presOf" srcId="{0B1DE821-8F43-4F0C-BBC3-FF24B66E3A39}" destId="{EB25C5FE-3CE0-4FA6-8469-ADC8C68329AB}" srcOrd="0" destOrd="0" presId="urn:microsoft.com/office/officeart/2008/layout/NameandTitleOrganizationalChart"/>
    <dgm:cxn modelId="{40B86336-D079-46EF-B305-DC1E2E983E35}" type="presOf" srcId="{8000A70D-980E-4387-AFCA-5F6A39FFCE61}" destId="{C2D40998-DB68-44B2-8ED7-2FD0EA633912}" srcOrd="1" destOrd="0" presId="urn:microsoft.com/office/officeart/2008/layout/NameandTitleOrganizationalChart"/>
    <dgm:cxn modelId="{6F6EC836-A4FC-4485-9A22-66782758B53E}" type="presOf" srcId="{A414D1BA-0066-47C0-A64C-AF63BEC2A6A6}" destId="{C73F6941-69F3-4DE4-AAE4-05FBC0517DCF}" srcOrd="0" destOrd="0" presId="urn:microsoft.com/office/officeart/2008/layout/NameandTitleOrganizationalChart"/>
    <dgm:cxn modelId="{94700F3D-194F-41C8-8127-0ABFA33B8098}" type="presOf" srcId="{CA385F2D-5062-42D8-8610-40CB0C159CA7}" destId="{48348812-CED9-488C-BB13-CF2E6328D261}" srcOrd="0" destOrd="0" presId="urn:microsoft.com/office/officeart/2008/layout/NameandTitleOrganizationalChart"/>
    <dgm:cxn modelId="{B59B7A40-FA89-4C31-9CFE-3759C1A72489}" type="presOf" srcId="{ADF9C675-7281-4601-809B-BA0A50921EB8}" destId="{FBEE1B1B-F134-461A-80B7-3A497F307E21}" srcOrd="1" destOrd="0" presId="urn:microsoft.com/office/officeart/2008/layout/NameandTitleOrganizationalChart"/>
    <dgm:cxn modelId="{2D741D61-7026-44C1-8F1C-AFB079FD69E9}" type="presOf" srcId="{4BB72AF4-4073-4898-8220-C7CBC6FA5C13}" destId="{D5BC3714-E4B2-4DAD-945D-E964B5F3AC91}" srcOrd="0" destOrd="0" presId="urn:microsoft.com/office/officeart/2008/layout/NameandTitleOrganizationalChart"/>
    <dgm:cxn modelId="{BFB4CD43-AAC6-469A-A1FF-A565D8F4A9F3}" type="presOf" srcId="{D281474D-2626-465F-AE10-EBD67B005B66}" destId="{6B1C046E-AA54-4506-B82D-FECACC894B6B}" srcOrd="1" destOrd="0" presId="urn:microsoft.com/office/officeart/2008/layout/NameandTitleOrganizationalChart"/>
    <dgm:cxn modelId="{9D80FE64-8FB4-4208-B96A-B3C8B5AA02A4}" type="presOf" srcId="{F3E49FA2-4CB3-4DC8-B06C-EB4DD3062D48}" destId="{E59C50C2-9101-44C6-AD34-B2BDE03136FD}" srcOrd="1" destOrd="0" presId="urn:microsoft.com/office/officeart/2008/layout/NameandTitleOrganizationalChart"/>
    <dgm:cxn modelId="{060C1445-2F88-4AB0-A7AC-CFD8DA86C739}" type="presOf" srcId="{71D6DE52-887E-4D78-83E7-B3ADE097B614}" destId="{032BE928-FA75-4C2C-97E3-23621FC8F2A5}" srcOrd="1" destOrd="0" presId="urn:microsoft.com/office/officeart/2008/layout/NameandTitleOrganizationalChart"/>
    <dgm:cxn modelId="{5CA31B66-68C6-49A3-939E-24E8B03B517E}" type="presOf" srcId="{E90984B6-732B-4944-A571-28DB4068FBA8}" destId="{76197742-D831-4C2F-836D-5F5EF2FB5E94}" srcOrd="0" destOrd="0" presId="urn:microsoft.com/office/officeart/2008/layout/NameandTitleOrganizationalChart"/>
    <dgm:cxn modelId="{0A3D8B66-EAA4-43AE-9DB3-79AFB8AEF9E1}" srcId="{F3E49FA2-4CB3-4DC8-B06C-EB4DD3062D48}" destId="{8000A70D-980E-4387-AFCA-5F6A39FFCE61}" srcOrd="1" destOrd="0" parTransId="{44C45274-73F7-4D59-9A72-C0A49FCD9C33}" sibTransId="{4732C7EA-8902-4406-A005-299E10B17906}"/>
    <dgm:cxn modelId="{43902A68-D5FF-4A82-AB7E-9A2F7A4C79A8}" srcId="{3936B22F-DBE5-4D00-94C8-8D1C7F0BC1FB}" destId="{F3E49FA2-4CB3-4DC8-B06C-EB4DD3062D48}" srcOrd="7" destOrd="0" parTransId="{1CF40AFF-EFA4-45F1-BA09-97A017603E0A}" sibTransId="{0B1DE821-8F43-4F0C-BBC3-FF24B66E3A39}"/>
    <dgm:cxn modelId="{6FD30849-452D-4786-B155-67BE1269FFA5}" srcId="{63B86CD3-2932-40F8-81E3-A89B6FB422B5}" destId="{A372510A-E676-485E-A6CF-776DEECF9E23}" srcOrd="3" destOrd="0" parTransId="{6934B41D-6A22-49F4-9892-3D50A2E3D91C}" sibTransId="{B0AF49F4-E0FE-4954-8386-2A4B80FD7FA5}"/>
    <dgm:cxn modelId="{A68B056E-C699-472D-A410-DC2470B4B25C}" type="presOf" srcId="{8000A70D-980E-4387-AFCA-5F6A39FFCE61}" destId="{236A96D7-0DCF-467F-ADEF-74115BE8A7C1}" srcOrd="0" destOrd="0" presId="urn:microsoft.com/office/officeart/2008/layout/NameandTitleOrganizationalChart"/>
    <dgm:cxn modelId="{056A424F-C586-4A45-B03A-5A493CECD26C}" type="presOf" srcId="{A83A4C3E-6207-4550-BD18-AFF96049E75F}" destId="{5B8B895A-044D-4CDA-A6DB-90CC3AC63989}" srcOrd="0" destOrd="0" presId="urn:microsoft.com/office/officeart/2008/layout/NameandTitleOrganizationalChart"/>
    <dgm:cxn modelId="{FDABC550-F6BC-4AFE-AD14-01C205DAD205}" type="presOf" srcId="{13B8006D-28CD-425B-B1FF-8D099F911C64}" destId="{9A126EA4-9F11-4472-88AE-A3E90F0615B3}" srcOrd="0" destOrd="0" presId="urn:microsoft.com/office/officeart/2008/layout/NameandTitleOrganizationalChart"/>
    <dgm:cxn modelId="{EED6DB51-DCD9-4F18-9DF1-CA823A03D62D}" type="presOf" srcId="{FDD5EF24-300B-46E9-930E-A9A69DDDBA79}" destId="{C85DFDBA-C03F-428A-BAA2-C55068C3C9D5}" srcOrd="0" destOrd="0" presId="urn:microsoft.com/office/officeart/2008/layout/NameandTitleOrganizationalChart"/>
    <dgm:cxn modelId="{0AF24072-1F94-471C-B860-57BE85A7F876}" srcId="{63B86CD3-2932-40F8-81E3-A89B6FB422B5}" destId="{E433E6E7-B9C6-40D7-896E-DBDE0F70E7C1}" srcOrd="1" destOrd="0" parTransId="{FDD5EF24-300B-46E9-930E-A9A69DDDBA79}" sibTransId="{A31CC179-908C-4327-B350-4C728E79ABCD}"/>
    <dgm:cxn modelId="{71BEA954-9338-4D8F-8880-B3E9A15B77E1}" type="presOf" srcId="{4732C7EA-8902-4406-A005-299E10B17906}" destId="{6258CEA6-99A5-4961-8E28-961265D70EE6}" srcOrd="0" destOrd="0" presId="urn:microsoft.com/office/officeart/2008/layout/NameandTitleOrganizationalChart"/>
    <dgm:cxn modelId="{DD583459-ED3F-4B66-BBCB-B5A3E64695B2}" type="presOf" srcId="{0328C6CE-CC70-4D1F-846E-EC2626205DD3}" destId="{19527340-EAD7-42B0-B024-38940DF6D9EC}" srcOrd="0" destOrd="0" presId="urn:microsoft.com/office/officeart/2008/layout/NameandTitleOrganizationalChart"/>
    <dgm:cxn modelId="{6F65C279-6605-414A-847C-23B3FA6809DC}" type="presOf" srcId="{A83A4C3E-6207-4550-BD18-AFF96049E75F}" destId="{D5442F73-780E-4714-BFD1-33C03B57DAD1}" srcOrd="1" destOrd="0" presId="urn:microsoft.com/office/officeart/2008/layout/NameandTitleOrganizationalChart"/>
    <dgm:cxn modelId="{B020347A-E16F-4F7C-A9EC-1D408D5685EA}" type="presOf" srcId="{E433E6E7-B9C6-40D7-896E-DBDE0F70E7C1}" destId="{2A080905-7682-47F8-A256-AA1BCBAAB30D}" srcOrd="1" destOrd="0" presId="urn:microsoft.com/office/officeart/2008/layout/NameandTitleOrganizationalChart"/>
    <dgm:cxn modelId="{A879AF7A-1568-4190-BD9A-ABB8A7114BC3}" srcId="{3936B22F-DBE5-4D00-94C8-8D1C7F0BC1FB}" destId="{A83A4C3E-6207-4550-BD18-AFF96049E75F}" srcOrd="5" destOrd="0" parTransId="{DD76461D-CADD-41CB-9149-2729A92E8129}" sibTransId="{BF144638-465E-4526-9136-F59D582B2116}"/>
    <dgm:cxn modelId="{02C97D7D-C5F6-4BA4-BD73-DDAA490B849B}" type="presOf" srcId="{B3064EEC-47FE-43F6-827F-32D29C09A0D7}" destId="{DE71B480-69EF-49C8-AD0B-459926232358}" srcOrd="1" destOrd="0" presId="urn:microsoft.com/office/officeart/2008/layout/NameandTitleOrganizationalChart"/>
    <dgm:cxn modelId="{D1185085-C6C7-4194-8C09-B8567C0C3765}" type="presOf" srcId="{3C842554-5820-4814-87A9-29C01279424F}" destId="{B4F46C35-8CCC-409A-9BB7-BF7BC1BAAD16}" srcOrd="0" destOrd="0" presId="urn:microsoft.com/office/officeart/2008/layout/NameandTitleOrganizationalChart"/>
    <dgm:cxn modelId="{1C35CA85-F8C4-459C-ACA7-85FF86081ACF}" type="presOf" srcId="{28889F2A-1852-4F66-83E3-2D99DEC642FA}" destId="{8E4F6EFE-CF24-4367-BE19-E7B06BDE04A8}" srcOrd="1" destOrd="0" presId="urn:microsoft.com/office/officeart/2008/layout/NameandTitleOrganizationalChart"/>
    <dgm:cxn modelId="{A07B7488-DD47-4967-AF94-A7202271C1A3}" type="presOf" srcId="{31CA75A0-14D4-4C70-ABCC-2A650BA327C4}" destId="{2373D1F5-E4DE-4DE1-9430-6750E956D3C5}" srcOrd="0" destOrd="0" presId="urn:microsoft.com/office/officeart/2008/layout/NameandTitleOrganizationalChart"/>
    <dgm:cxn modelId="{629D578D-4753-483B-98C5-33ECF29F53A6}" type="presOf" srcId="{A372510A-E676-485E-A6CF-776DEECF9E23}" destId="{0C138C03-CD4D-4B0F-8EB5-C8ACC604058E}" srcOrd="1" destOrd="0" presId="urn:microsoft.com/office/officeart/2008/layout/NameandTitleOrganizationalChart"/>
    <dgm:cxn modelId="{1540898D-02CB-4D65-9E0C-3E5A6FB58275}" type="presOf" srcId="{BE0FBA52-356C-4B5C-A08E-65FB7A23D019}" destId="{39FA38F3-11C8-4408-8786-7C79D3BE204A}" srcOrd="0" destOrd="0" presId="urn:microsoft.com/office/officeart/2008/layout/NameandTitleOrganizationalChart"/>
    <dgm:cxn modelId="{BE8E0495-9CA4-4649-9784-0346ED963906}" srcId="{F3E49FA2-4CB3-4DC8-B06C-EB4DD3062D48}" destId="{4BB72AF4-4073-4898-8220-C7CBC6FA5C13}" srcOrd="0" destOrd="0" parTransId="{D81C0797-A468-429E-BDAD-B322CAA6AA89}" sibTransId="{06EC85FD-6411-4C5F-8B8D-7CE0F83BDB22}"/>
    <dgm:cxn modelId="{E242A19A-D8BB-4B03-A6B8-129F73133979}" type="presOf" srcId="{37D18F4D-F2EE-47F6-A5A7-B98C0056A408}" destId="{AD51175A-4B97-4BBD-A0EE-08DC7540AE4A}" srcOrd="1" destOrd="0" presId="urn:microsoft.com/office/officeart/2008/layout/NameandTitleOrganizationalChart"/>
    <dgm:cxn modelId="{8FC57A9D-D75D-433F-ADB8-0D6C99AFB5E2}" type="presOf" srcId="{51A78FCA-1460-4B50-9E0C-C24C11386497}" destId="{8D2C4062-4165-4EAE-94FB-40FA200E1420}" srcOrd="0" destOrd="0" presId="urn:microsoft.com/office/officeart/2008/layout/NameandTitleOrganizationalChart"/>
    <dgm:cxn modelId="{3CF604A0-C26B-4769-A2B5-1BBB515D7CDC}" type="presOf" srcId="{09145D50-EDE1-46E3-A4F7-9F7338A22C21}" destId="{0244E83B-6A28-482E-A60C-B7D2F7D46824}" srcOrd="0" destOrd="0" presId="urn:microsoft.com/office/officeart/2008/layout/NameandTitleOrganizationalChart"/>
    <dgm:cxn modelId="{B62D34A2-68C7-48E2-A27B-CBCF3334A05E}" type="presOf" srcId="{BA572F09-AF35-4949-B88C-6B31BAB33624}" destId="{C744734F-C89D-48E2-8132-2673EB1968D8}" srcOrd="1" destOrd="0" presId="urn:microsoft.com/office/officeart/2008/layout/NameandTitleOrganizationalChart"/>
    <dgm:cxn modelId="{2E1C02A5-4147-400D-960D-A87CD61C489F}" type="presOf" srcId="{A08C7FE6-C177-433D-AEDC-5729F2B2D207}" destId="{A6BD1B8D-EE33-48C7-A7DA-05AE46646EAF}" srcOrd="0" destOrd="0" presId="urn:microsoft.com/office/officeart/2008/layout/NameandTitleOrganizationalChart"/>
    <dgm:cxn modelId="{633666A7-8AED-446F-893F-7299919A22B5}" type="presOf" srcId="{90444994-3DCE-46B0-B31D-55DAA8C53F58}" destId="{6D801272-609B-45DB-8F0D-6078D73A0B38}" srcOrd="0" destOrd="0" presId="urn:microsoft.com/office/officeart/2008/layout/NameandTitleOrganizationalChart"/>
    <dgm:cxn modelId="{95D8DAA9-DEED-4F59-87C0-5166890BD208}" srcId="{3936B22F-DBE5-4D00-94C8-8D1C7F0BC1FB}" destId="{37D18F4D-F2EE-47F6-A5A7-B98C0056A408}" srcOrd="2" destOrd="0" parTransId="{E843B31A-AD0A-41C4-8E45-A889127944E6}" sibTransId="{892B0EF1-7996-4E92-83D6-EEB67F0A6AA8}"/>
    <dgm:cxn modelId="{339A2CAA-3353-4473-9673-F9CC742FE858}" srcId="{3936B22F-DBE5-4D00-94C8-8D1C7F0BC1FB}" destId="{BA572F09-AF35-4949-B88C-6B31BAB33624}" srcOrd="6" destOrd="0" parTransId="{F1B1A856-3F23-4E8E-A5D0-007BB9DC6752}" sibTransId="{2539507B-528B-4195-A2C1-E8EBD63FEE80}"/>
    <dgm:cxn modelId="{D67807AB-8E75-46D8-8391-3635CA906811}" type="presOf" srcId="{E167FD4C-2E33-444B-94FB-565F25D30D24}" destId="{277A0311-CCE3-4EAD-8177-F28FE0825AE6}" srcOrd="1" destOrd="0" presId="urn:microsoft.com/office/officeart/2008/layout/NameandTitleOrganizationalChart"/>
    <dgm:cxn modelId="{27FFB7AC-41D4-4CFD-8FC8-6527F3F207AB}" srcId="{63B86CD3-2932-40F8-81E3-A89B6FB422B5}" destId="{A1EE0263-8087-4518-A4F1-06A49F7E1AF7}" srcOrd="5" destOrd="0" parTransId="{5D563872-A1BA-4F8D-8DEC-84810D53E8B1}" sibTransId="{1FBDE3B5-4151-4A78-9AC4-8FCD9F33C376}"/>
    <dgm:cxn modelId="{65D430AD-7380-41D8-9A84-D31E5B0529E0}" type="presOf" srcId="{E433E6E7-B9C6-40D7-896E-DBDE0F70E7C1}" destId="{12B014CD-39DA-4375-B964-6AED3497FFE9}" srcOrd="0" destOrd="0" presId="urn:microsoft.com/office/officeart/2008/layout/NameandTitleOrganizationalChart"/>
    <dgm:cxn modelId="{F39F47B0-03DD-448E-A815-9F28A5E8837E}" type="presOf" srcId="{1C6FAC86-04D1-4B63-908F-0C0713A47F57}" destId="{BB482D78-7E0D-40D9-AB85-8D91D9A1E573}" srcOrd="1" destOrd="0" presId="urn:microsoft.com/office/officeart/2008/layout/NameandTitleOrganizationalChart"/>
    <dgm:cxn modelId="{A88C23B1-A596-41C3-871B-678CF5C32F52}" type="presOf" srcId="{679DC1E5-A141-4714-8EAF-E11AD24C517B}" destId="{9542E3B0-1787-436E-85B9-D084A3A2020B}" srcOrd="0" destOrd="0" presId="urn:microsoft.com/office/officeart/2008/layout/NameandTitleOrganizationalChart"/>
    <dgm:cxn modelId="{260C06B2-8943-4161-9B1E-C617FF9B959E}" type="presOf" srcId="{F1B1A856-3F23-4E8E-A5D0-007BB9DC6752}" destId="{B4882307-848B-4960-98A6-DAE4BFFDD55E}" srcOrd="0" destOrd="0" presId="urn:microsoft.com/office/officeart/2008/layout/NameandTitleOrganizationalChart"/>
    <dgm:cxn modelId="{38219EB5-8CC8-4D2E-940D-2283A0325A4B}" type="presOf" srcId="{3C842554-5820-4814-87A9-29C01279424F}" destId="{F3369B5F-18D6-4A48-B882-B162B77FCA1C}" srcOrd="1" destOrd="0" presId="urn:microsoft.com/office/officeart/2008/layout/NameandTitleOrganizationalChart"/>
    <dgm:cxn modelId="{679FE5B5-11DA-4B79-9193-BBF51B1ECC64}" type="presOf" srcId="{1CF40AFF-EFA4-45F1-BA09-97A017603E0A}" destId="{6164B896-9761-4EEA-935D-023842E884C5}" srcOrd="0" destOrd="0" presId="urn:microsoft.com/office/officeart/2008/layout/NameandTitleOrganizationalChart"/>
    <dgm:cxn modelId="{964260B7-7B83-46B5-8109-191AEF776C0E}" type="presOf" srcId="{FB3B6B2C-16E5-41FE-9923-E1CCD05721F8}" destId="{E8FD0C22-8A3C-4158-94CF-34552BEBD006}" srcOrd="0" destOrd="0" presId="urn:microsoft.com/office/officeart/2008/layout/NameandTitleOrganizationalChart"/>
    <dgm:cxn modelId="{D3BEE5BC-BC12-4E26-8BF3-F7CC2E2B9194}" type="presOf" srcId="{6934B41D-6A22-49F4-9892-3D50A2E3D91C}" destId="{2B19A9A8-4490-4997-A578-8AA586EFD612}" srcOrd="0" destOrd="0" presId="urn:microsoft.com/office/officeart/2008/layout/NameandTitleOrganizationalChart"/>
    <dgm:cxn modelId="{313535BF-1C3D-46D4-859B-25A752FF42F0}" type="presOf" srcId="{A1EE0263-8087-4518-A4F1-06A49F7E1AF7}" destId="{E9F7DF5D-8F02-4C21-A09B-225B1B00AD3E}" srcOrd="0" destOrd="0" presId="urn:microsoft.com/office/officeart/2008/layout/NameandTitleOrganizationalChart"/>
    <dgm:cxn modelId="{3F1E05C0-2401-496E-BE26-33987FCCFA86}" type="presOf" srcId="{B3064EEC-47FE-43F6-827F-32D29C09A0D7}" destId="{65652A48-3B7A-4BD3-AB5C-4B942B7A25AE}" srcOrd="0" destOrd="0" presId="urn:microsoft.com/office/officeart/2008/layout/NameandTitleOrganizationalChart"/>
    <dgm:cxn modelId="{ED58D6C0-42A3-4CBE-952C-6EEFD3EF48A2}" type="presOf" srcId="{BEA31D4E-9C2D-44F2-AB61-5EEF4DEC5F90}" destId="{5E4E1485-8F35-4A0C-B635-EF0314BD9984}" srcOrd="0" destOrd="0" presId="urn:microsoft.com/office/officeart/2008/layout/NameandTitleOrganizationalChart"/>
    <dgm:cxn modelId="{EACE08C4-4FB5-4C1A-B0AB-536BC2C50550}" type="presOf" srcId="{28889F2A-1852-4F66-83E3-2D99DEC642FA}" destId="{F63D1423-72DE-4ADB-9C3D-39630C257E70}" srcOrd="0" destOrd="0" presId="urn:microsoft.com/office/officeart/2008/layout/NameandTitleOrganizationalChart"/>
    <dgm:cxn modelId="{56FE94C5-6716-4213-B687-5263C2F79DC9}" type="presOf" srcId="{8C7DF341-FE48-4258-8366-3F10A34954EB}" destId="{67CAD3B7-5BBD-4263-A931-18EFDE5029FE}" srcOrd="0" destOrd="0" presId="urn:microsoft.com/office/officeart/2008/layout/NameandTitleOrganizationalChart"/>
    <dgm:cxn modelId="{E9FB9CC5-524F-4911-A723-0E5EBB2E5124}" type="presOf" srcId="{892B0EF1-7996-4E92-83D6-EEB67F0A6AA8}" destId="{65819729-768C-44A5-AEA2-FA63ADB5C8EE}" srcOrd="0" destOrd="0" presId="urn:microsoft.com/office/officeart/2008/layout/NameandTitleOrganizationalChart"/>
    <dgm:cxn modelId="{A482C5C5-F0D4-4574-8405-88F01AB891FD}" type="presOf" srcId="{63B86CD3-2932-40F8-81E3-A89B6FB422B5}" destId="{F7F810CD-9CB4-4C28-BA21-9D91AD25938E}" srcOrd="1" destOrd="0" presId="urn:microsoft.com/office/officeart/2008/layout/NameandTitleOrganizationalChart"/>
    <dgm:cxn modelId="{A73A36C6-315A-4801-AB36-D7AD4E8BF624}" type="presOf" srcId="{F8B723D6-3109-4D38-9C11-1B2CCFFB5E66}" destId="{02451075-76D3-4F57-B3AC-3FE8206BA961}" srcOrd="0" destOrd="0" presId="urn:microsoft.com/office/officeart/2008/layout/NameandTitleOrganizationalChart"/>
    <dgm:cxn modelId="{390F3AC7-724D-4077-A431-35DA3B47FB88}" type="presOf" srcId="{06EC85FD-6411-4C5F-8B8D-7CE0F83BDB22}" destId="{2F8170FE-7497-4E9A-B5C4-455CD81C6961}" srcOrd="0" destOrd="0" presId="urn:microsoft.com/office/officeart/2008/layout/NameandTitleOrganizationalChart"/>
    <dgm:cxn modelId="{40A094C7-0396-41FC-9D0B-413CCB44EBF1}" srcId="{3936B22F-DBE5-4D00-94C8-8D1C7F0BC1FB}" destId="{28889F2A-1852-4F66-83E3-2D99DEC642FA}" srcOrd="1" destOrd="0" parTransId="{16A2641C-0847-4A48-89C5-5D935911CE7C}" sibTransId="{0B3B033C-BEE0-4A16-9DCC-C510718F08C1}"/>
    <dgm:cxn modelId="{95FE86CB-3F4E-4AC6-8C6E-741B19B2FD14}" type="presOf" srcId="{13B8006D-28CD-425B-B1FF-8D099F911C64}" destId="{A7F027B3-9D54-4D0D-BE11-49B77877DDDC}" srcOrd="1" destOrd="0" presId="urn:microsoft.com/office/officeart/2008/layout/NameandTitleOrganizationalChart"/>
    <dgm:cxn modelId="{978FDECB-C5FB-45C2-A527-814F8A6579D9}" type="presOf" srcId="{2539507B-528B-4195-A2C1-E8EBD63FEE80}" destId="{04911AA4-B5A6-427D-A3EF-FFB5983FC45A}" srcOrd="0" destOrd="0" presId="urn:microsoft.com/office/officeart/2008/layout/NameandTitleOrganizationalChart"/>
    <dgm:cxn modelId="{5B58FDCB-A4AA-44D3-B2C2-CF5E2D11F45B}" type="presOf" srcId="{1FBDE3B5-4151-4A78-9AC4-8FCD9F33C376}" destId="{109F0E42-D551-48B9-934D-187E3C8DAB32}" srcOrd="0" destOrd="0" presId="urn:microsoft.com/office/officeart/2008/layout/NameandTitleOrganizationalChart"/>
    <dgm:cxn modelId="{7F4511CC-E0D6-48DD-B8F9-FDD2D08FF629}" srcId="{63B86CD3-2932-40F8-81E3-A89B6FB422B5}" destId="{B3064EEC-47FE-43F6-827F-32D29C09A0D7}" srcOrd="2" destOrd="0" parTransId="{09145D50-EDE1-46E3-A4F7-9F7338A22C21}" sibTransId="{31CA75A0-14D4-4C70-ABCC-2A650BA327C4}"/>
    <dgm:cxn modelId="{383EB8D1-921B-44D3-804C-67FD1079AED9}" type="presOf" srcId="{D81C0797-A468-429E-BDAD-B322CAA6AA89}" destId="{CF1047DD-038A-4AAC-A82F-793AC196E6FF}" srcOrd="0" destOrd="0" presId="urn:microsoft.com/office/officeart/2008/layout/NameandTitleOrganizationalChart"/>
    <dgm:cxn modelId="{1EF416D6-CC33-4A33-BA10-98E953F811D0}" type="presOf" srcId="{1C6FAC86-04D1-4B63-908F-0C0713A47F57}" destId="{93952CFC-A07D-4388-AE37-D8900B9835B1}" srcOrd="0" destOrd="0" presId="urn:microsoft.com/office/officeart/2008/layout/NameandTitleOrganizationalChart"/>
    <dgm:cxn modelId="{25E557D6-A549-4DA2-AACF-534CF50D0AC4}" srcId="{63B86CD3-2932-40F8-81E3-A89B6FB422B5}" destId="{1C6FAC86-04D1-4B63-908F-0C0713A47F57}" srcOrd="4" destOrd="0" parTransId="{673AC82E-61EE-48E5-A8D8-D017984B3B27}" sibTransId="{BEA31D4E-9C2D-44F2-AB61-5EEF4DEC5F90}"/>
    <dgm:cxn modelId="{5988F0D7-D314-4CB1-860A-8A760B4EF7EB}" srcId="{3936B22F-DBE5-4D00-94C8-8D1C7F0BC1FB}" destId="{E167FD4C-2E33-444B-94FB-565F25D30D24}" srcOrd="4" destOrd="0" parTransId="{CA385F2D-5062-42D8-8610-40CB0C159CA7}" sibTransId="{2075E4E1-33D3-4F4B-894C-48A6D81F60D3}"/>
    <dgm:cxn modelId="{C2B0FDD7-C4B2-483C-A6DC-249E4164EEFD}" type="presOf" srcId="{0B3B033C-BEE0-4A16-9DCC-C510718F08C1}" destId="{39A49E1C-8C1A-476F-AA88-01C34F10075E}" srcOrd="0" destOrd="0" presId="urn:microsoft.com/office/officeart/2008/layout/NameandTitleOrganizationalChart"/>
    <dgm:cxn modelId="{362375DB-F1A6-4D6C-874F-5302728DA03D}" type="presOf" srcId="{37D18F4D-F2EE-47F6-A5A7-B98C0056A408}" destId="{C5FA4F3B-5FC2-47E8-A040-2D79CB14DE6F}" srcOrd="0" destOrd="0" presId="urn:microsoft.com/office/officeart/2008/layout/NameandTitleOrganizationalChart"/>
    <dgm:cxn modelId="{52C728DC-E0A8-416A-A2A8-9B58A048710A}" type="presOf" srcId="{2346F77D-87B0-4788-B8A3-08851E7BF06A}" destId="{F4E5C7C0-FC13-40A0-A68D-449F71AFE1FC}" srcOrd="0" destOrd="0" presId="urn:microsoft.com/office/officeart/2008/layout/NameandTitleOrganizationalChart"/>
    <dgm:cxn modelId="{C7F085DF-4420-4477-BCF9-B01E675FB430}" type="presOf" srcId="{BD61ECB6-CCDF-49A6-91D9-7FEBFBF97E16}" destId="{3917AE72-0DA7-4C8B-8562-8D30C39F907E}" srcOrd="0" destOrd="0" presId="urn:microsoft.com/office/officeart/2008/layout/NameandTitleOrganizationalChart"/>
    <dgm:cxn modelId="{D054E3DF-FA25-4465-862F-035837DA9E13}" type="presOf" srcId="{71D6DE52-887E-4D78-83E7-B3ADE097B614}" destId="{992D2C6F-90FC-4483-A1BF-9EE71CFBD67A}" srcOrd="0" destOrd="0" presId="urn:microsoft.com/office/officeart/2008/layout/NameandTitleOrganizationalChart"/>
    <dgm:cxn modelId="{94A936E2-AE5F-49C2-A95A-FBE590B35076}" srcId="{3936B22F-DBE5-4D00-94C8-8D1C7F0BC1FB}" destId="{71D6DE52-887E-4D78-83E7-B3ADE097B614}" srcOrd="0" destOrd="0" parTransId="{8C7DF341-FE48-4258-8366-3F10A34954EB}" sibTransId="{83E8B8FA-3A3B-41CD-8D07-C8BA2BE96032}"/>
    <dgm:cxn modelId="{3F444CEA-AB2E-4B45-B8A2-6A9F142ED280}" type="presOf" srcId="{4BB72AF4-4073-4898-8220-C7CBC6FA5C13}" destId="{9F825C48-C77D-4B3A-A0BF-29BAA8C8B590}" srcOrd="1" destOrd="0" presId="urn:microsoft.com/office/officeart/2008/layout/NameandTitleOrganizationalChart"/>
    <dgm:cxn modelId="{6B0369EB-25E7-4530-BEDC-CD5BFA9C320A}" srcId="{BA572F09-AF35-4949-B88C-6B31BAB33624}" destId="{63B86CD3-2932-40F8-81E3-A89B6FB422B5}" srcOrd="0" destOrd="0" parTransId="{90444994-3DCE-46B0-B31D-55DAA8C53F58}" sibTransId="{51A78FCA-1460-4B50-9E0C-C24C11386497}"/>
    <dgm:cxn modelId="{5C9EE1EB-1370-4CB1-A4FD-4CEB56F9D46E}" type="presOf" srcId="{B0AF49F4-E0FE-4954-8386-2A4B80FD7FA5}" destId="{1A19C7D0-F9E3-4BE6-AE10-A8FB69DAF209}" srcOrd="0" destOrd="0" presId="urn:microsoft.com/office/officeart/2008/layout/NameandTitleOrganizationalChart"/>
    <dgm:cxn modelId="{A9CF5FF0-FD1B-4358-ADA1-6AB69AD9E4D9}" type="presOf" srcId="{E167FD4C-2E33-444B-94FB-565F25D30D24}" destId="{6D8B5CA8-10DA-410C-98DE-E375B63151ED}" srcOrd="0" destOrd="0" presId="urn:microsoft.com/office/officeart/2008/layout/NameandTitleOrganizationalChart"/>
    <dgm:cxn modelId="{44398DF0-C3E6-496D-AA6C-65125951214F}" srcId="{37D18F4D-F2EE-47F6-A5A7-B98C0056A408}" destId="{13B8006D-28CD-425B-B1FF-8D099F911C64}" srcOrd="1" destOrd="0" parTransId="{E90984B6-732B-4944-A571-28DB4068FBA8}" sibTransId="{E90EDDDE-3E71-4335-9EFB-6284FA0A4667}"/>
    <dgm:cxn modelId="{8A9DA9F1-7474-40C6-8D00-1381069DD421}" type="presOf" srcId="{A372510A-E676-485E-A6CF-776DEECF9E23}" destId="{6B841CF9-3E52-4286-9737-CCDFA3C2F35D}" srcOrd="0" destOrd="0" presId="urn:microsoft.com/office/officeart/2008/layout/NameandTitleOrganizationalChart"/>
    <dgm:cxn modelId="{A293F3F4-F9FF-48D5-91D4-5A616C13BDCA}" type="presOf" srcId="{ADF9C675-7281-4601-809B-BA0A50921EB8}" destId="{5DCA7A53-0A3E-4E66-B52C-0D44A0CF4D95}" srcOrd="0" destOrd="0" presId="urn:microsoft.com/office/officeart/2008/layout/NameandTitleOrganizationalChart"/>
    <dgm:cxn modelId="{3C67E2FA-9C2B-4413-9C50-B7552C4C6AC9}" type="presOf" srcId="{2075E4E1-33D3-4F4B-894C-48A6D81F60D3}" destId="{65638D6B-9E8B-48E5-AED2-ADCA7F7531E6}" srcOrd="0" destOrd="0" presId="urn:microsoft.com/office/officeart/2008/layout/NameandTitleOrganizationalChart"/>
    <dgm:cxn modelId="{ED0B67FC-9187-4F5A-8730-B83B86A015E3}" srcId="{37D18F4D-F2EE-47F6-A5A7-B98C0056A408}" destId="{ADF9C675-7281-4601-809B-BA0A50921EB8}" srcOrd="0" destOrd="0" parTransId="{FB3B6B2C-16E5-41FE-9923-E1CCD05721F8}" sibTransId="{BE0FBA52-356C-4B5C-A08E-65FB7A23D019}"/>
    <dgm:cxn modelId="{C422E8FC-6F0C-4B95-94B7-CACAAAA05585}" srcId="{BD61ECB6-CCDF-49A6-91D9-7FEBFBF97E16}" destId="{3936B22F-DBE5-4D00-94C8-8D1C7F0BC1FB}" srcOrd="0" destOrd="0" parTransId="{5E76EE6E-D2F3-4E07-816E-25874C40CBD4}" sibTransId="{A414D1BA-0066-47C0-A64C-AF63BEC2A6A6}"/>
    <dgm:cxn modelId="{39DC1E5C-11A2-4E39-A3FF-8B30850B92F0}" type="presParOf" srcId="{3917AE72-0DA7-4C8B-8562-8D30C39F907E}" destId="{EB8CEC52-7707-41D9-B726-AD33ED35FAC8}" srcOrd="0" destOrd="0" presId="urn:microsoft.com/office/officeart/2008/layout/NameandTitleOrganizationalChart"/>
    <dgm:cxn modelId="{7E4B2CCF-B891-4468-BCDF-DED9FA16E3F1}" type="presParOf" srcId="{EB8CEC52-7707-41D9-B726-AD33ED35FAC8}" destId="{EC36979A-930C-4918-BB2B-5CA342ABCFE8}" srcOrd="0" destOrd="0" presId="urn:microsoft.com/office/officeart/2008/layout/NameandTitleOrganizationalChart"/>
    <dgm:cxn modelId="{7C9741C6-6BBC-43D7-8BD8-9C4AD44E83BA}" type="presParOf" srcId="{EC36979A-930C-4918-BB2B-5CA342ABCFE8}" destId="{893460E0-B04A-4E68-B602-F191F52AB026}" srcOrd="0" destOrd="0" presId="urn:microsoft.com/office/officeart/2008/layout/NameandTitleOrganizationalChart"/>
    <dgm:cxn modelId="{D3FA0986-B857-4BE9-8692-C0C9A2D1C09F}" type="presParOf" srcId="{EC36979A-930C-4918-BB2B-5CA342ABCFE8}" destId="{C73F6941-69F3-4DE4-AAE4-05FBC0517DCF}" srcOrd="1" destOrd="0" presId="urn:microsoft.com/office/officeart/2008/layout/NameandTitleOrganizationalChart"/>
    <dgm:cxn modelId="{2C71C825-FCF5-480F-B95D-E08317FC7A50}" type="presParOf" srcId="{EC36979A-930C-4918-BB2B-5CA342ABCFE8}" destId="{186B5143-4AD1-41D0-A3FC-F52DEA87F4D9}" srcOrd="2" destOrd="0" presId="urn:microsoft.com/office/officeart/2008/layout/NameandTitleOrganizationalChart"/>
    <dgm:cxn modelId="{14962766-1DF3-440E-A6DA-C5A1677EE010}" type="presParOf" srcId="{EB8CEC52-7707-41D9-B726-AD33ED35FAC8}" destId="{89431257-7778-4494-A2B2-0C8EC3FC2DCC}" srcOrd="1" destOrd="0" presId="urn:microsoft.com/office/officeart/2008/layout/NameandTitleOrganizationalChart"/>
    <dgm:cxn modelId="{74A20E8B-6602-4EEC-8BE7-8981E65B8A57}" type="presParOf" srcId="{89431257-7778-4494-A2B2-0C8EC3FC2DCC}" destId="{719F76B0-78EC-4708-A6C7-93C37488FD53}" srcOrd="0" destOrd="0" presId="urn:microsoft.com/office/officeart/2008/layout/NameandTitleOrganizationalChart"/>
    <dgm:cxn modelId="{0116D249-D92E-449F-95D8-754FE6AF310C}" type="presParOf" srcId="{89431257-7778-4494-A2B2-0C8EC3FC2DCC}" destId="{B944587D-B7D1-44B5-A852-983C4D76DEDA}" srcOrd="1" destOrd="0" presId="urn:microsoft.com/office/officeart/2008/layout/NameandTitleOrganizationalChart"/>
    <dgm:cxn modelId="{8B530C67-68E6-49DC-BCC4-A7D6FD7F7E3D}" type="presParOf" srcId="{B944587D-B7D1-44B5-A852-983C4D76DEDA}" destId="{45E80679-9262-4A7C-8A7F-78065CAE1698}" srcOrd="0" destOrd="0" presId="urn:microsoft.com/office/officeart/2008/layout/NameandTitleOrganizationalChart"/>
    <dgm:cxn modelId="{8AB31329-DFA7-4512-8D49-81C550B4CD64}" type="presParOf" srcId="{45E80679-9262-4A7C-8A7F-78065CAE1698}" destId="{C5FA4F3B-5FC2-47E8-A040-2D79CB14DE6F}" srcOrd="0" destOrd="0" presId="urn:microsoft.com/office/officeart/2008/layout/NameandTitleOrganizationalChart"/>
    <dgm:cxn modelId="{4A125F13-F5D2-431E-B1EC-E0DBFB6C0B90}" type="presParOf" srcId="{45E80679-9262-4A7C-8A7F-78065CAE1698}" destId="{65819729-768C-44A5-AEA2-FA63ADB5C8EE}" srcOrd="1" destOrd="0" presId="urn:microsoft.com/office/officeart/2008/layout/NameandTitleOrganizationalChart"/>
    <dgm:cxn modelId="{AA12819C-3FE8-48E8-865B-20ECF8F0A8F2}" type="presParOf" srcId="{45E80679-9262-4A7C-8A7F-78065CAE1698}" destId="{AD51175A-4B97-4BBD-A0EE-08DC7540AE4A}" srcOrd="2" destOrd="0" presId="urn:microsoft.com/office/officeart/2008/layout/NameandTitleOrganizationalChart"/>
    <dgm:cxn modelId="{74C2C035-5915-4C31-AD41-3193123A9E45}" type="presParOf" srcId="{B944587D-B7D1-44B5-A852-983C4D76DEDA}" destId="{9FA40566-7EEF-48C4-907F-8E63687FE557}" srcOrd="1" destOrd="0" presId="urn:microsoft.com/office/officeart/2008/layout/NameandTitleOrganizationalChart"/>
    <dgm:cxn modelId="{1A7B1A3F-AF50-46EE-9EA3-1B585F5D1289}" type="presParOf" srcId="{9FA40566-7EEF-48C4-907F-8E63687FE557}" destId="{E8FD0C22-8A3C-4158-94CF-34552BEBD006}" srcOrd="0" destOrd="0" presId="urn:microsoft.com/office/officeart/2008/layout/NameandTitleOrganizationalChart"/>
    <dgm:cxn modelId="{5EC5E173-6F43-48F9-854A-0854891B7B80}" type="presParOf" srcId="{9FA40566-7EEF-48C4-907F-8E63687FE557}" destId="{292EA57F-4916-436C-A508-8BC878B68901}" srcOrd="1" destOrd="0" presId="urn:microsoft.com/office/officeart/2008/layout/NameandTitleOrganizationalChart"/>
    <dgm:cxn modelId="{5938ACB2-2974-4FEA-9ACE-81F787E7454C}" type="presParOf" srcId="{292EA57F-4916-436C-A508-8BC878B68901}" destId="{CB2DCD52-A464-40CE-B006-851F0A20EEED}" srcOrd="0" destOrd="0" presId="urn:microsoft.com/office/officeart/2008/layout/NameandTitleOrganizationalChart"/>
    <dgm:cxn modelId="{37797FD5-10A9-4A30-8E68-A35F6C074142}" type="presParOf" srcId="{CB2DCD52-A464-40CE-B006-851F0A20EEED}" destId="{5DCA7A53-0A3E-4E66-B52C-0D44A0CF4D95}" srcOrd="0" destOrd="0" presId="urn:microsoft.com/office/officeart/2008/layout/NameandTitleOrganizationalChart"/>
    <dgm:cxn modelId="{4EB6BBAC-E148-42E4-9B5E-FBD7E8DCBC07}" type="presParOf" srcId="{CB2DCD52-A464-40CE-B006-851F0A20EEED}" destId="{39FA38F3-11C8-4408-8786-7C79D3BE204A}" srcOrd="1" destOrd="0" presId="urn:microsoft.com/office/officeart/2008/layout/NameandTitleOrganizationalChart"/>
    <dgm:cxn modelId="{6445608C-B706-42DF-9318-30061B0C92B8}" type="presParOf" srcId="{CB2DCD52-A464-40CE-B006-851F0A20EEED}" destId="{FBEE1B1B-F134-461A-80B7-3A497F307E21}" srcOrd="2" destOrd="0" presId="urn:microsoft.com/office/officeart/2008/layout/NameandTitleOrganizationalChart"/>
    <dgm:cxn modelId="{1C60C0B7-C3C3-4581-BD2A-3D0C811D94F1}" type="presParOf" srcId="{292EA57F-4916-436C-A508-8BC878B68901}" destId="{5B8143DB-5631-4F55-AA12-A34B11F1E94B}" srcOrd="1" destOrd="0" presId="urn:microsoft.com/office/officeart/2008/layout/NameandTitleOrganizationalChart"/>
    <dgm:cxn modelId="{42773622-369F-4AD9-941F-345F993F7678}" type="presParOf" srcId="{292EA57F-4916-436C-A508-8BC878B68901}" destId="{08847D22-F364-4BA0-B088-95A002CDA96B}" srcOrd="2" destOrd="0" presId="urn:microsoft.com/office/officeart/2008/layout/NameandTitleOrganizationalChart"/>
    <dgm:cxn modelId="{D73407D7-D3D8-4588-9DA7-C8D6DB3B1585}" type="presParOf" srcId="{9FA40566-7EEF-48C4-907F-8E63687FE557}" destId="{76197742-D831-4C2F-836D-5F5EF2FB5E94}" srcOrd="2" destOrd="0" presId="urn:microsoft.com/office/officeart/2008/layout/NameandTitleOrganizationalChart"/>
    <dgm:cxn modelId="{430C8A71-2ED7-4955-BCD2-52E0F402D5B1}" type="presParOf" srcId="{9FA40566-7EEF-48C4-907F-8E63687FE557}" destId="{DF1AABCD-EFA8-49B2-9D91-454E601B9483}" srcOrd="3" destOrd="0" presId="urn:microsoft.com/office/officeart/2008/layout/NameandTitleOrganizationalChart"/>
    <dgm:cxn modelId="{16942EC5-8DBC-49CC-8E42-D35C4111AB33}" type="presParOf" srcId="{DF1AABCD-EFA8-49B2-9D91-454E601B9483}" destId="{7E3B4EE6-1FE4-42F7-8914-D3F0F0A74778}" srcOrd="0" destOrd="0" presId="urn:microsoft.com/office/officeart/2008/layout/NameandTitleOrganizationalChart"/>
    <dgm:cxn modelId="{30B3ADC6-02A7-4626-870F-A25E33F8FEC8}" type="presParOf" srcId="{7E3B4EE6-1FE4-42F7-8914-D3F0F0A74778}" destId="{9A126EA4-9F11-4472-88AE-A3E90F0615B3}" srcOrd="0" destOrd="0" presId="urn:microsoft.com/office/officeart/2008/layout/NameandTitleOrganizationalChart"/>
    <dgm:cxn modelId="{1296689D-4BAA-44E1-8348-6895CB84DBCD}" type="presParOf" srcId="{7E3B4EE6-1FE4-42F7-8914-D3F0F0A74778}" destId="{780958B2-81FB-4DFF-A4BF-911BC905E348}" srcOrd="1" destOrd="0" presId="urn:microsoft.com/office/officeart/2008/layout/NameandTitleOrganizationalChart"/>
    <dgm:cxn modelId="{2E65E3EB-ED21-4685-A5DB-C7BAACE0A2F1}" type="presParOf" srcId="{7E3B4EE6-1FE4-42F7-8914-D3F0F0A74778}" destId="{A7F027B3-9D54-4D0D-BE11-49B77877DDDC}" srcOrd="2" destOrd="0" presId="urn:microsoft.com/office/officeart/2008/layout/NameandTitleOrganizationalChart"/>
    <dgm:cxn modelId="{040F0DBE-3EDC-4868-9585-B4AF97113D96}" type="presParOf" srcId="{DF1AABCD-EFA8-49B2-9D91-454E601B9483}" destId="{598E45EB-AC6C-4917-9325-8D9DAA41FD8E}" srcOrd="1" destOrd="0" presId="urn:microsoft.com/office/officeart/2008/layout/NameandTitleOrganizationalChart"/>
    <dgm:cxn modelId="{01157753-0EFD-4698-A5B5-1A0D39C37B2E}" type="presParOf" srcId="{DF1AABCD-EFA8-49B2-9D91-454E601B9483}" destId="{B49A38DA-889B-48C5-85C3-E30953F7F79D}" srcOrd="2" destOrd="0" presId="urn:microsoft.com/office/officeart/2008/layout/NameandTitleOrganizationalChart"/>
    <dgm:cxn modelId="{DF734CDA-E1B8-4EA5-B4EA-DB26688B454A}" type="presParOf" srcId="{B944587D-B7D1-44B5-A852-983C4D76DEDA}" destId="{20EA3141-A4BC-498D-9B4A-E7B47F411F5B}" srcOrd="2" destOrd="0" presId="urn:microsoft.com/office/officeart/2008/layout/NameandTitleOrganizationalChart"/>
    <dgm:cxn modelId="{1BE61276-6664-4A7A-A50D-4A542737E3B6}" type="presParOf" srcId="{89431257-7778-4494-A2B2-0C8EC3FC2DCC}" destId="{A6BD1B8D-EE33-48C7-A7DA-05AE46646EAF}" srcOrd="2" destOrd="0" presId="urn:microsoft.com/office/officeart/2008/layout/NameandTitleOrganizationalChart"/>
    <dgm:cxn modelId="{F525BBD2-57F2-45A3-8997-D0965DC04029}" type="presParOf" srcId="{89431257-7778-4494-A2B2-0C8EC3FC2DCC}" destId="{F3510074-388E-4D0B-8B72-33097A29ED59}" srcOrd="3" destOrd="0" presId="urn:microsoft.com/office/officeart/2008/layout/NameandTitleOrganizationalChart"/>
    <dgm:cxn modelId="{EF90F547-4834-4DD3-9617-82EF1907E981}" type="presParOf" srcId="{F3510074-388E-4D0B-8B72-33097A29ED59}" destId="{79B47433-77BB-444D-BBFC-DDAC1CF92D02}" srcOrd="0" destOrd="0" presId="urn:microsoft.com/office/officeart/2008/layout/NameandTitleOrganizationalChart"/>
    <dgm:cxn modelId="{322BBACA-96A3-46E8-8BE8-2F1B90045D0A}" type="presParOf" srcId="{79B47433-77BB-444D-BBFC-DDAC1CF92D02}" destId="{B4F46C35-8CCC-409A-9BB7-BF7BC1BAAD16}" srcOrd="0" destOrd="0" presId="urn:microsoft.com/office/officeart/2008/layout/NameandTitleOrganizationalChart"/>
    <dgm:cxn modelId="{8D5C0D8E-06EB-425C-9696-29BD1234495C}" type="presParOf" srcId="{79B47433-77BB-444D-BBFC-DDAC1CF92D02}" destId="{9542E3B0-1787-436E-85B9-D084A3A2020B}" srcOrd="1" destOrd="0" presId="urn:microsoft.com/office/officeart/2008/layout/NameandTitleOrganizationalChart"/>
    <dgm:cxn modelId="{813BBCFA-838C-471E-90B4-A083B6265BDF}" type="presParOf" srcId="{79B47433-77BB-444D-BBFC-DDAC1CF92D02}" destId="{F3369B5F-18D6-4A48-B882-B162B77FCA1C}" srcOrd="2" destOrd="0" presId="urn:microsoft.com/office/officeart/2008/layout/NameandTitleOrganizationalChart"/>
    <dgm:cxn modelId="{07B88F4C-27BB-44A4-BE77-9209E905C90A}" type="presParOf" srcId="{F3510074-388E-4D0B-8B72-33097A29ED59}" destId="{92852B23-112C-42AE-91B1-B05D117331C2}" srcOrd="1" destOrd="0" presId="urn:microsoft.com/office/officeart/2008/layout/NameandTitleOrganizationalChart"/>
    <dgm:cxn modelId="{462C7AEC-0973-481D-98E7-C8CB168E09B0}" type="presParOf" srcId="{F3510074-388E-4D0B-8B72-33097A29ED59}" destId="{50674F20-3746-4A21-8EF4-DFB76A13696B}" srcOrd="2" destOrd="0" presId="urn:microsoft.com/office/officeart/2008/layout/NameandTitleOrganizationalChart"/>
    <dgm:cxn modelId="{17C9F5C4-2528-4FB5-83BC-0EA39AFCE111}" type="presParOf" srcId="{89431257-7778-4494-A2B2-0C8EC3FC2DCC}" destId="{48348812-CED9-488C-BB13-CF2E6328D261}" srcOrd="4" destOrd="0" presId="urn:microsoft.com/office/officeart/2008/layout/NameandTitleOrganizationalChart"/>
    <dgm:cxn modelId="{A67B05D2-1D3B-4DB9-B58D-1CB7F740F36E}" type="presParOf" srcId="{89431257-7778-4494-A2B2-0C8EC3FC2DCC}" destId="{5F75BD0A-D3AE-4019-9366-1A1287F72FB4}" srcOrd="5" destOrd="0" presId="urn:microsoft.com/office/officeart/2008/layout/NameandTitleOrganizationalChart"/>
    <dgm:cxn modelId="{416CF92E-1D4E-488B-8A4C-CE329D61AC66}" type="presParOf" srcId="{5F75BD0A-D3AE-4019-9366-1A1287F72FB4}" destId="{AC1118AD-9611-486D-B56D-0E97003EE3EE}" srcOrd="0" destOrd="0" presId="urn:microsoft.com/office/officeart/2008/layout/NameandTitleOrganizationalChart"/>
    <dgm:cxn modelId="{95DA8C5E-41AF-4153-9C5D-745B6F9F9FB1}" type="presParOf" srcId="{AC1118AD-9611-486D-B56D-0E97003EE3EE}" destId="{6D8B5CA8-10DA-410C-98DE-E375B63151ED}" srcOrd="0" destOrd="0" presId="urn:microsoft.com/office/officeart/2008/layout/NameandTitleOrganizationalChart"/>
    <dgm:cxn modelId="{80AF8F76-2202-45CF-8671-800C31CD3F84}" type="presParOf" srcId="{AC1118AD-9611-486D-B56D-0E97003EE3EE}" destId="{65638D6B-9E8B-48E5-AED2-ADCA7F7531E6}" srcOrd="1" destOrd="0" presId="urn:microsoft.com/office/officeart/2008/layout/NameandTitleOrganizationalChart"/>
    <dgm:cxn modelId="{3F825E37-7FBF-4EA5-A219-5D53513AE66C}" type="presParOf" srcId="{AC1118AD-9611-486D-B56D-0E97003EE3EE}" destId="{277A0311-CCE3-4EAD-8177-F28FE0825AE6}" srcOrd="2" destOrd="0" presId="urn:microsoft.com/office/officeart/2008/layout/NameandTitleOrganizationalChart"/>
    <dgm:cxn modelId="{53A18BC0-F0D6-4B56-AB2F-3302097D1B02}" type="presParOf" srcId="{5F75BD0A-D3AE-4019-9366-1A1287F72FB4}" destId="{3BE45B62-31D1-4740-A542-43496DFE1069}" srcOrd="1" destOrd="0" presId="urn:microsoft.com/office/officeart/2008/layout/NameandTitleOrganizationalChart"/>
    <dgm:cxn modelId="{530B3204-CD2E-41CC-B53B-B074695B80F1}" type="presParOf" srcId="{5F75BD0A-D3AE-4019-9366-1A1287F72FB4}" destId="{750FBFA8-9ADF-4DC7-BE4A-32BDBE54C0BF}" srcOrd="2" destOrd="0" presId="urn:microsoft.com/office/officeart/2008/layout/NameandTitleOrganizationalChart"/>
    <dgm:cxn modelId="{9E6D853D-45B6-429B-BB86-5766985FB57D}" type="presParOf" srcId="{89431257-7778-4494-A2B2-0C8EC3FC2DCC}" destId="{95AA0F1D-0504-4E5B-87DD-522D043CE57A}" srcOrd="6" destOrd="0" presId="urn:microsoft.com/office/officeart/2008/layout/NameandTitleOrganizationalChart"/>
    <dgm:cxn modelId="{31C424A9-6527-4CDC-8C9F-3A97B0D71E78}" type="presParOf" srcId="{89431257-7778-4494-A2B2-0C8EC3FC2DCC}" destId="{8C8972A4-C65E-45C9-AAC8-8AD7B5097A5E}" srcOrd="7" destOrd="0" presId="urn:microsoft.com/office/officeart/2008/layout/NameandTitleOrganizationalChart"/>
    <dgm:cxn modelId="{619EEB00-100F-4FAA-A866-4DC70BFE8F5C}" type="presParOf" srcId="{8C8972A4-C65E-45C9-AAC8-8AD7B5097A5E}" destId="{7BFE8535-2619-4FB0-8C43-3FBFC3999F7E}" srcOrd="0" destOrd="0" presId="urn:microsoft.com/office/officeart/2008/layout/NameandTitleOrganizationalChart"/>
    <dgm:cxn modelId="{C601ED09-F2CD-4F0F-ACEB-99C44FF20A52}" type="presParOf" srcId="{7BFE8535-2619-4FB0-8C43-3FBFC3999F7E}" destId="{5B8B895A-044D-4CDA-A6DB-90CC3AC63989}" srcOrd="0" destOrd="0" presId="urn:microsoft.com/office/officeart/2008/layout/NameandTitleOrganizationalChart"/>
    <dgm:cxn modelId="{A40B9C99-AC6E-47EC-9E0E-415F6020F7D6}" type="presParOf" srcId="{7BFE8535-2619-4FB0-8C43-3FBFC3999F7E}" destId="{01A7E6DD-894C-44AF-A6E2-67D6B8261E85}" srcOrd="1" destOrd="0" presId="urn:microsoft.com/office/officeart/2008/layout/NameandTitleOrganizationalChart"/>
    <dgm:cxn modelId="{4B6C6F5D-9954-4A1D-B8A1-35EA884478C4}" type="presParOf" srcId="{7BFE8535-2619-4FB0-8C43-3FBFC3999F7E}" destId="{D5442F73-780E-4714-BFD1-33C03B57DAD1}" srcOrd="2" destOrd="0" presId="urn:microsoft.com/office/officeart/2008/layout/NameandTitleOrganizationalChart"/>
    <dgm:cxn modelId="{A529D278-041F-4D27-ABE9-F27AFA090E35}" type="presParOf" srcId="{8C8972A4-C65E-45C9-AAC8-8AD7B5097A5E}" destId="{88DEE266-75C5-4F4C-A10D-305C72CAE5C0}" srcOrd="1" destOrd="0" presId="urn:microsoft.com/office/officeart/2008/layout/NameandTitleOrganizationalChart"/>
    <dgm:cxn modelId="{E10AAFD5-4D74-4A61-BCB4-6BE34731F102}" type="presParOf" srcId="{88DEE266-75C5-4F4C-A10D-305C72CAE5C0}" destId="{F4E5C7C0-FC13-40A0-A68D-449F71AFE1FC}" srcOrd="0" destOrd="0" presId="urn:microsoft.com/office/officeart/2008/layout/NameandTitleOrganizationalChart"/>
    <dgm:cxn modelId="{4E1EA79F-418A-412C-95D8-8932D3ABE4AE}" type="presParOf" srcId="{88DEE266-75C5-4F4C-A10D-305C72CAE5C0}" destId="{1B88C54E-899C-4ADA-A026-D42D5DFE69CD}" srcOrd="1" destOrd="0" presId="urn:microsoft.com/office/officeart/2008/layout/NameandTitleOrganizationalChart"/>
    <dgm:cxn modelId="{955A9621-E449-4F70-82F0-1A83192F38D7}" type="presParOf" srcId="{1B88C54E-899C-4ADA-A026-D42D5DFE69CD}" destId="{B1A3641E-8365-4579-9510-08DB09D72F78}" srcOrd="0" destOrd="0" presId="urn:microsoft.com/office/officeart/2008/layout/NameandTitleOrganizationalChart"/>
    <dgm:cxn modelId="{B04B6BA5-EAFF-45AC-9E04-F0CB0BD5F19A}" type="presParOf" srcId="{B1A3641E-8365-4579-9510-08DB09D72F78}" destId="{C200976B-02D0-4C56-B29E-571C81D8A2FE}" srcOrd="0" destOrd="0" presId="urn:microsoft.com/office/officeart/2008/layout/NameandTitleOrganizationalChart"/>
    <dgm:cxn modelId="{8C0D3442-C04C-4DAC-9613-68032474116C}" type="presParOf" srcId="{B1A3641E-8365-4579-9510-08DB09D72F78}" destId="{19527340-EAD7-42B0-B024-38940DF6D9EC}" srcOrd="1" destOrd="0" presId="urn:microsoft.com/office/officeart/2008/layout/NameandTitleOrganizationalChart"/>
    <dgm:cxn modelId="{42BF18F2-F2F0-4EBC-AE3F-FACA31BF11D1}" type="presParOf" srcId="{B1A3641E-8365-4579-9510-08DB09D72F78}" destId="{EC9A1CBD-F161-4447-B461-6809D085D15D}" srcOrd="2" destOrd="0" presId="urn:microsoft.com/office/officeart/2008/layout/NameandTitleOrganizationalChart"/>
    <dgm:cxn modelId="{45C0CED0-5420-4A4B-936F-5B5DE417B13B}" type="presParOf" srcId="{1B88C54E-899C-4ADA-A026-D42D5DFE69CD}" destId="{6DFF989A-F9B4-49A4-A4FE-A439085B6870}" srcOrd="1" destOrd="0" presId="urn:microsoft.com/office/officeart/2008/layout/NameandTitleOrganizationalChart"/>
    <dgm:cxn modelId="{FBAEF95F-68D9-4CEF-97B2-105850212289}" type="presParOf" srcId="{1B88C54E-899C-4ADA-A026-D42D5DFE69CD}" destId="{F5730BED-2DEF-496B-8B26-428F6628F74E}" srcOrd="2" destOrd="0" presId="urn:microsoft.com/office/officeart/2008/layout/NameandTitleOrganizationalChart"/>
    <dgm:cxn modelId="{4820A4BE-3F99-49BE-A942-F7919F3ABAC3}" type="presParOf" srcId="{8C8972A4-C65E-45C9-AAC8-8AD7B5097A5E}" destId="{5736F824-3DB1-4D43-8737-FA0AD6FE3061}" srcOrd="2" destOrd="0" presId="urn:microsoft.com/office/officeart/2008/layout/NameandTitleOrganizationalChart"/>
    <dgm:cxn modelId="{4B73C096-BBCD-4ABC-8933-3E675D2B53EF}" type="presParOf" srcId="{89431257-7778-4494-A2B2-0C8EC3FC2DCC}" destId="{B4882307-848B-4960-98A6-DAE4BFFDD55E}" srcOrd="8" destOrd="0" presId="urn:microsoft.com/office/officeart/2008/layout/NameandTitleOrganizationalChart"/>
    <dgm:cxn modelId="{63029FF8-BC23-458E-A625-89676F5E70F7}" type="presParOf" srcId="{89431257-7778-4494-A2B2-0C8EC3FC2DCC}" destId="{7B58ACAB-3C21-4F53-A7CD-85809CDE5E62}" srcOrd="9" destOrd="0" presId="urn:microsoft.com/office/officeart/2008/layout/NameandTitleOrganizationalChart"/>
    <dgm:cxn modelId="{A47F2644-01AE-4108-AD34-45DCCECAC5EF}" type="presParOf" srcId="{7B58ACAB-3C21-4F53-A7CD-85809CDE5E62}" destId="{F96B60FC-F773-48AD-83C3-26455094753F}" srcOrd="0" destOrd="0" presId="urn:microsoft.com/office/officeart/2008/layout/NameandTitleOrganizationalChart"/>
    <dgm:cxn modelId="{371E85A5-1CDD-4C5A-BE17-ACAAA51A240B}" type="presParOf" srcId="{F96B60FC-F773-48AD-83C3-26455094753F}" destId="{A6B777B6-C468-4568-BCF3-DC6F5B28E79E}" srcOrd="0" destOrd="0" presId="urn:microsoft.com/office/officeart/2008/layout/NameandTitleOrganizationalChart"/>
    <dgm:cxn modelId="{62651D80-D898-49C5-B604-ACA9BE86AAFA}" type="presParOf" srcId="{F96B60FC-F773-48AD-83C3-26455094753F}" destId="{04911AA4-B5A6-427D-A3EF-FFB5983FC45A}" srcOrd="1" destOrd="0" presId="urn:microsoft.com/office/officeart/2008/layout/NameandTitleOrganizationalChart"/>
    <dgm:cxn modelId="{3B817A6E-941F-431E-847B-3BA6EA66608D}" type="presParOf" srcId="{F96B60FC-F773-48AD-83C3-26455094753F}" destId="{C744734F-C89D-48E2-8132-2673EB1968D8}" srcOrd="2" destOrd="0" presId="urn:microsoft.com/office/officeart/2008/layout/NameandTitleOrganizationalChart"/>
    <dgm:cxn modelId="{09A9A1C1-907A-4D83-833D-9ECF54A48CEB}" type="presParOf" srcId="{7B58ACAB-3C21-4F53-A7CD-85809CDE5E62}" destId="{63820279-2B50-404F-8F3E-77610B877F3B}" srcOrd="1" destOrd="0" presId="urn:microsoft.com/office/officeart/2008/layout/NameandTitleOrganizationalChart"/>
    <dgm:cxn modelId="{F28649B4-2420-4DE4-BB3A-6A99E7FCD2E8}" type="presParOf" srcId="{63820279-2B50-404F-8F3E-77610B877F3B}" destId="{6D801272-609B-45DB-8F0D-6078D73A0B38}" srcOrd="0" destOrd="0" presId="urn:microsoft.com/office/officeart/2008/layout/NameandTitleOrganizationalChart"/>
    <dgm:cxn modelId="{7A8E2E75-48BC-45E8-8268-52B9841CC77E}" type="presParOf" srcId="{63820279-2B50-404F-8F3E-77610B877F3B}" destId="{9512C85A-23BF-4C09-86BF-0FF34B28FACC}" srcOrd="1" destOrd="0" presId="urn:microsoft.com/office/officeart/2008/layout/NameandTitleOrganizationalChart"/>
    <dgm:cxn modelId="{9FE326D8-015E-4DC1-871D-06EEB78C8CDA}" type="presParOf" srcId="{9512C85A-23BF-4C09-86BF-0FF34B28FACC}" destId="{73FFD5BE-E0C9-4022-9EBC-82D42B9C43E0}" srcOrd="0" destOrd="0" presId="urn:microsoft.com/office/officeart/2008/layout/NameandTitleOrganizationalChart"/>
    <dgm:cxn modelId="{AA404808-4357-4F72-AB78-D3D5396252A3}" type="presParOf" srcId="{73FFD5BE-E0C9-4022-9EBC-82D42B9C43E0}" destId="{6273DAD9-6056-47C0-8486-28CB39FB5C68}" srcOrd="0" destOrd="0" presId="urn:microsoft.com/office/officeart/2008/layout/NameandTitleOrganizationalChart"/>
    <dgm:cxn modelId="{0093F0AF-3B70-4169-AF6B-43E882E74EDA}" type="presParOf" srcId="{73FFD5BE-E0C9-4022-9EBC-82D42B9C43E0}" destId="{8D2C4062-4165-4EAE-94FB-40FA200E1420}" srcOrd="1" destOrd="0" presId="urn:microsoft.com/office/officeart/2008/layout/NameandTitleOrganizationalChart"/>
    <dgm:cxn modelId="{E47B788A-8D13-458C-8C17-33094462CCAF}" type="presParOf" srcId="{73FFD5BE-E0C9-4022-9EBC-82D42B9C43E0}" destId="{F7F810CD-9CB4-4C28-BA21-9D91AD25938E}" srcOrd="2" destOrd="0" presId="urn:microsoft.com/office/officeart/2008/layout/NameandTitleOrganizationalChart"/>
    <dgm:cxn modelId="{48C29B5A-78FE-4086-8484-88D584DE216C}" type="presParOf" srcId="{9512C85A-23BF-4C09-86BF-0FF34B28FACC}" destId="{221F7E5B-B925-4B64-B671-2FDC7321369A}" srcOrd="1" destOrd="0" presId="urn:microsoft.com/office/officeart/2008/layout/NameandTitleOrganizationalChart"/>
    <dgm:cxn modelId="{0D5F1E3E-91A0-4581-8A0C-49F9843DE73F}" type="presParOf" srcId="{221F7E5B-B925-4B64-B671-2FDC7321369A}" destId="{02451075-76D3-4F57-B3AC-3FE8206BA961}" srcOrd="0" destOrd="0" presId="urn:microsoft.com/office/officeart/2008/layout/NameandTitleOrganizationalChart"/>
    <dgm:cxn modelId="{4261130A-7EC3-489F-BFAF-87C205BE62EB}" type="presParOf" srcId="{221F7E5B-B925-4B64-B671-2FDC7321369A}" destId="{1E5939F6-1A3E-4097-9B05-60D1B4D35B46}" srcOrd="1" destOrd="0" presId="urn:microsoft.com/office/officeart/2008/layout/NameandTitleOrganizationalChart"/>
    <dgm:cxn modelId="{0E0F4F4B-CB56-45A0-B2B6-9381C677ACD8}" type="presParOf" srcId="{1E5939F6-1A3E-4097-9B05-60D1B4D35B46}" destId="{699EE618-971A-4397-9373-B3F4DD6E31FD}" srcOrd="0" destOrd="0" presId="urn:microsoft.com/office/officeart/2008/layout/NameandTitleOrganizationalChart"/>
    <dgm:cxn modelId="{832EDABF-0259-4DD3-AB73-972B0FA1151B}" type="presParOf" srcId="{699EE618-971A-4397-9373-B3F4DD6E31FD}" destId="{B466C75C-EDDD-4DB5-B1F0-D12EFE196375}" srcOrd="0" destOrd="0" presId="urn:microsoft.com/office/officeart/2008/layout/NameandTitleOrganizationalChart"/>
    <dgm:cxn modelId="{DEB6E563-E663-4A2D-8F8E-902FFB312888}" type="presParOf" srcId="{699EE618-971A-4397-9373-B3F4DD6E31FD}" destId="{70CDB525-56E2-4F8A-843A-BA2F17F954FD}" srcOrd="1" destOrd="0" presId="urn:microsoft.com/office/officeart/2008/layout/NameandTitleOrganizationalChart"/>
    <dgm:cxn modelId="{0A555701-E40A-470D-8041-BAE73AED675E}" type="presParOf" srcId="{699EE618-971A-4397-9373-B3F4DD6E31FD}" destId="{6B1C046E-AA54-4506-B82D-FECACC894B6B}" srcOrd="2" destOrd="0" presId="urn:microsoft.com/office/officeart/2008/layout/NameandTitleOrganizationalChart"/>
    <dgm:cxn modelId="{2668BBA0-1DBB-469D-BD7E-A24E41C8C9F2}" type="presParOf" srcId="{1E5939F6-1A3E-4097-9B05-60D1B4D35B46}" destId="{AE3237CB-CB7A-4F87-B668-67E7FA1AD9DA}" srcOrd="1" destOrd="0" presId="urn:microsoft.com/office/officeart/2008/layout/NameandTitleOrganizationalChart"/>
    <dgm:cxn modelId="{4079EBAD-3508-4548-8650-714DC6C5FF05}" type="presParOf" srcId="{1E5939F6-1A3E-4097-9B05-60D1B4D35B46}" destId="{780CDDE8-6A28-4A95-BD23-180AA47C385A}" srcOrd="2" destOrd="0" presId="urn:microsoft.com/office/officeart/2008/layout/NameandTitleOrganizationalChart"/>
    <dgm:cxn modelId="{B1DE054E-A665-403F-A366-11E1D15B3066}" type="presParOf" srcId="{221F7E5B-B925-4B64-B671-2FDC7321369A}" destId="{C85DFDBA-C03F-428A-BAA2-C55068C3C9D5}" srcOrd="2" destOrd="0" presId="urn:microsoft.com/office/officeart/2008/layout/NameandTitleOrganizationalChart"/>
    <dgm:cxn modelId="{B3A34665-BD6E-41D4-8482-4EFAD7D8B01A}" type="presParOf" srcId="{221F7E5B-B925-4B64-B671-2FDC7321369A}" destId="{41036157-3A9A-4AED-AB69-26A0E118EF14}" srcOrd="3" destOrd="0" presId="urn:microsoft.com/office/officeart/2008/layout/NameandTitleOrganizationalChart"/>
    <dgm:cxn modelId="{946D2A10-4B72-4F45-A4CC-AE2D4E66CF68}" type="presParOf" srcId="{41036157-3A9A-4AED-AB69-26A0E118EF14}" destId="{D4341510-19C0-493E-90AE-FC9A57B3A49B}" srcOrd="0" destOrd="0" presId="urn:microsoft.com/office/officeart/2008/layout/NameandTitleOrganizationalChart"/>
    <dgm:cxn modelId="{EACE99E6-728B-474B-A005-802CDDE10858}" type="presParOf" srcId="{D4341510-19C0-493E-90AE-FC9A57B3A49B}" destId="{12B014CD-39DA-4375-B964-6AED3497FFE9}" srcOrd="0" destOrd="0" presId="urn:microsoft.com/office/officeart/2008/layout/NameandTitleOrganizationalChart"/>
    <dgm:cxn modelId="{6C474082-5D85-4C91-A270-DA204F926B06}" type="presParOf" srcId="{D4341510-19C0-493E-90AE-FC9A57B3A49B}" destId="{C9C2F3DC-EEDB-4D64-9F31-AECB48AF8AB3}" srcOrd="1" destOrd="0" presId="urn:microsoft.com/office/officeart/2008/layout/NameandTitleOrganizationalChart"/>
    <dgm:cxn modelId="{D57B7545-BCF1-471F-AF09-5DD7A09ED8B8}" type="presParOf" srcId="{D4341510-19C0-493E-90AE-FC9A57B3A49B}" destId="{2A080905-7682-47F8-A256-AA1BCBAAB30D}" srcOrd="2" destOrd="0" presId="urn:microsoft.com/office/officeart/2008/layout/NameandTitleOrganizationalChart"/>
    <dgm:cxn modelId="{5CB8EF67-3D04-484D-8AAF-90A651CED1C9}" type="presParOf" srcId="{41036157-3A9A-4AED-AB69-26A0E118EF14}" destId="{8E047C31-CB24-4343-B64E-0063FAD5976D}" srcOrd="1" destOrd="0" presId="urn:microsoft.com/office/officeart/2008/layout/NameandTitleOrganizationalChart"/>
    <dgm:cxn modelId="{7DFA4159-C98E-41B7-A9FE-B696B931661F}" type="presParOf" srcId="{41036157-3A9A-4AED-AB69-26A0E118EF14}" destId="{AEE3693C-20C7-4E83-9FF4-42204DD463F4}" srcOrd="2" destOrd="0" presId="urn:microsoft.com/office/officeart/2008/layout/NameandTitleOrganizationalChart"/>
    <dgm:cxn modelId="{9041BF3D-5786-40F8-85A1-5570125F63AF}" type="presParOf" srcId="{221F7E5B-B925-4B64-B671-2FDC7321369A}" destId="{0244E83B-6A28-482E-A60C-B7D2F7D46824}" srcOrd="4" destOrd="0" presId="urn:microsoft.com/office/officeart/2008/layout/NameandTitleOrganizationalChart"/>
    <dgm:cxn modelId="{065A73BE-5632-4A89-AE54-AD39BE56CAD0}" type="presParOf" srcId="{221F7E5B-B925-4B64-B671-2FDC7321369A}" destId="{D7A27A77-F502-414A-B8F7-5799E9130CE7}" srcOrd="5" destOrd="0" presId="urn:microsoft.com/office/officeart/2008/layout/NameandTitleOrganizationalChart"/>
    <dgm:cxn modelId="{461BCB1F-1896-4E79-886B-EB17EFEFC7C0}" type="presParOf" srcId="{D7A27A77-F502-414A-B8F7-5799E9130CE7}" destId="{C28640A2-0BF1-4701-B29C-861B8A637298}" srcOrd="0" destOrd="0" presId="urn:microsoft.com/office/officeart/2008/layout/NameandTitleOrganizationalChart"/>
    <dgm:cxn modelId="{8E0ADBF7-D6A3-460A-8B31-F3E7209EFC40}" type="presParOf" srcId="{C28640A2-0BF1-4701-B29C-861B8A637298}" destId="{65652A48-3B7A-4BD3-AB5C-4B942B7A25AE}" srcOrd="0" destOrd="0" presId="urn:microsoft.com/office/officeart/2008/layout/NameandTitleOrganizationalChart"/>
    <dgm:cxn modelId="{E6A292BC-8FE3-46C7-B8A2-2FFA1A5CF8EB}" type="presParOf" srcId="{C28640A2-0BF1-4701-B29C-861B8A637298}" destId="{2373D1F5-E4DE-4DE1-9430-6750E956D3C5}" srcOrd="1" destOrd="0" presId="urn:microsoft.com/office/officeart/2008/layout/NameandTitleOrganizationalChart"/>
    <dgm:cxn modelId="{B9E72369-FDF8-427D-8C7D-4045BD39CF5F}" type="presParOf" srcId="{C28640A2-0BF1-4701-B29C-861B8A637298}" destId="{DE71B480-69EF-49C8-AD0B-459926232358}" srcOrd="2" destOrd="0" presId="urn:microsoft.com/office/officeart/2008/layout/NameandTitleOrganizationalChart"/>
    <dgm:cxn modelId="{5D33DF9B-0571-4F99-820C-4A1A042681D7}" type="presParOf" srcId="{D7A27A77-F502-414A-B8F7-5799E9130CE7}" destId="{5759B74A-738C-4E94-A006-43B395A59E44}" srcOrd="1" destOrd="0" presId="urn:microsoft.com/office/officeart/2008/layout/NameandTitleOrganizationalChart"/>
    <dgm:cxn modelId="{295A8F30-781C-462F-A0CE-46817911C971}" type="presParOf" srcId="{D7A27A77-F502-414A-B8F7-5799E9130CE7}" destId="{4A8ED133-9109-4896-9FDA-54343B0A6505}" srcOrd="2" destOrd="0" presId="urn:microsoft.com/office/officeart/2008/layout/NameandTitleOrganizationalChart"/>
    <dgm:cxn modelId="{73FAB980-3927-4D52-946B-72CC30292F0E}" type="presParOf" srcId="{221F7E5B-B925-4B64-B671-2FDC7321369A}" destId="{2B19A9A8-4490-4997-A578-8AA586EFD612}" srcOrd="6" destOrd="0" presId="urn:microsoft.com/office/officeart/2008/layout/NameandTitleOrganizationalChart"/>
    <dgm:cxn modelId="{A24B7DED-3A7A-4265-ABBD-12CF3C66EC83}" type="presParOf" srcId="{221F7E5B-B925-4B64-B671-2FDC7321369A}" destId="{BAE12558-15EF-45D5-98CF-12D152DFADF1}" srcOrd="7" destOrd="0" presId="urn:microsoft.com/office/officeart/2008/layout/NameandTitleOrganizationalChart"/>
    <dgm:cxn modelId="{A134B0D1-2280-4725-B857-39B70828CFE8}" type="presParOf" srcId="{BAE12558-15EF-45D5-98CF-12D152DFADF1}" destId="{482232EB-32E3-4D3A-A2F4-B239F648F665}" srcOrd="0" destOrd="0" presId="urn:microsoft.com/office/officeart/2008/layout/NameandTitleOrganizationalChart"/>
    <dgm:cxn modelId="{952635D0-DA0E-452A-8A79-6443F58DFC6F}" type="presParOf" srcId="{482232EB-32E3-4D3A-A2F4-B239F648F665}" destId="{6B841CF9-3E52-4286-9737-CCDFA3C2F35D}" srcOrd="0" destOrd="0" presId="urn:microsoft.com/office/officeart/2008/layout/NameandTitleOrganizationalChart"/>
    <dgm:cxn modelId="{BE4CF4E7-2466-46F7-B53C-85FBBDA496D3}" type="presParOf" srcId="{482232EB-32E3-4D3A-A2F4-B239F648F665}" destId="{1A19C7D0-F9E3-4BE6-AE10-A8FB69DAF209}" srcOrd="1" destOrd="0" presId="urn:microsoft.com/office/officeart/2008/layout/NameandTitleOrganizationalChart"/>
    <dgm:cxn modelId="{836CF4ED-D6F3-4144-89C6-8FB347DDC52D}" type="presParOf" srcId="{482232EB-32E3-4D3A-A2F4-B239F648F665}" destId="{0C138C03-CD4D-4B0F-8EB5-C8ACC604058E}" srcOrd="2" destOrd="0" presId="urn:microsoft.com/office/officeart/2008/layout/NameandTitleOrganizationalChart"/>
    <dgm:cxn modelId="{12F12DE1-DCA2-4818-93CF-0604C159C59E}" type="presParOf" srcId="{BAE12558-15EF-45D5-98CF-12D152DFADF1}" destId="{178A0B7F-5635-4987-B1C5-6D218E78F088}" srcOrd="1" destOrd="0" presId="urn:microsoft.com/office/officeart/2008/layout/NameandTitleOrganizationalChart"/>
    <dgm:cxn modelId="{2E20D451-69CE-4233-A69F-499932E9B46C}" type="presParOf" srcId="{BAE12558-15EF-45D5-98CF-12D152DFADF1}" destId="{AF1A284F-7564-4626-A415-E442FA56B193}" srcOrd="2" destOrd="0" presId="urn:microsoft.com/office/officeart/2008/layout/NameandTitleOrganizationalChart"/>
    <dgm:cxn modelId="{F590EDBF-D174-4EA7-8BE9-88B4C3869332}" type="presParOf" srcId="{221F7E5B-B925-4B64-B671-2FDC7321369A}" destId="{69E82A24-CFBF-4E6A-8C0B-182D469E64A2}" srcOrd="8" destOrd="0" presId="urn:microsoft.com/office/officeart/2008/layout/NameandTitleOrganizationalChart"/>
    <dgm:cxn modelId="{CEBFF47E-DFC6-40BD-9C39-A9C2AF4556D5}" type="presParOf" srcId="{221F7E5B-B925-4B64-B671-2FDC7321369A}" destId="{485559F2-CB46-4085-9570-1ACC3B5E2230}" srcOrd="9" destOrd="0" presId="urn:microsoft.com/office/officeart/2008/layout/NameandTitleOrganizationalChart"/>
    <dgm:cxn modelId="{36C0C232-50BA-400E-9B66-0121F837F4D7}" type="presParOf" srcId="{485559F2-CB46-4085-9570-1ACC3B5E2230}" destId="{BC5106F6-C403-4B5F-8772-3282FA39B9E0}" srcOrd="0" destOrd="0" presId="urn:microsoft.com/office/officeart/2008/layout/NameandTitleOrganizationalChart"/>
    <dgm:cxn modelId="{BAD5BCC7-69C1-4F5B-ACF6-5F90ADD7A613}" type="presParOf" srcId="{BC5106F6-C403-4B5F-8772-3282FA39B9E0}" destId="{93952CFC-A07D-4388-AE37-D8900B9835B1}" srcOrd="0" destOrd="0" presId="urn:microsoft.com/office/officeart/2008/layout/NameandTitleOrganizationalChart"/>
    <dgm:cxn modelId="{8D231BDC-B3F5-464A-9B16-884FFE18B262}" type="presParOf" srcId="{BC5106F6-C403-4B5F-8772-3282FA39B9E0}" destId="{5E4E1485-8F35-4A0C-B635-EF0314BD9984}" srcOrd="1" destOrd="0" presId="urn:microsoft.com/office/officeart/2008/layout/NameandTitleOrganizationalChart"/>
    <dgm:cxn modelId="{1474F6DE-77D7-4E66-BDCE-84A771EFDFE5}" type="presParOf" srcId="{BC5106F6-C403-4B5F-8772-3282FA39B9E0}" destId="{BB482D78-7E0D-40D9-AB85-8D91D9A1E573}" srcOrd="2" destOrd="0" presId="urn:microsoft.com/office/officeart/2008/layout/NameandTitleOrganizationalChart"/>
    <dgm:cxn modelId="{90706C48-41C1-461D-9D23-6841EDD3EF23}" type="presParOf" srcId="{485559F2-CB46-4085-9570-1ACC3B5E2230}" destId="{AE0D61B3-F216-4EB7-8DD6-B07CFDDD21FF}" srcOrd="1" destOrd="0" presId="urn:microsoft.com/office/officeart/2008/layout/NameandTitleOrganizationalChart"/>
    <dgm:cxn modelId="{3C9039F4-4837-4269-863F-2EB8C41BEA37}" type="presParOf" srcId="{485559F2-CB46-4085-9570-1ACC3B5E2230}" destId="{9E9303A3-D382-46F5-A30B-87F1F5C17A91}" srcOrd="2" destOrd="0" presId="urn:microsoft.com/office/officeart/2008/layout/NameandTitleOrganizationalChart"/>
    <dgm:cxn modelId="{78F83D56-9759-458A-BB03-2248D7881B2A}" type="presParOf" srcId="{221F7E5B-B925-4B64-B671-2FDC7321369A}" destId="{FE54D1F3-33B8-47A7-9C46-8595844C711C}" srcOrd="10" destOrd="0" presId="urn:microsoft.com/office/officeart/2008/layout/NameandTitleOrganizationalChart"/>
    <dgm:cxn modelId="{340132D7-EB63-4879-90F0-4AA77A5B2555}" type="presParOf" srcId="{221F7E5B-B925-4B64-B671-2FDC7321369A}" destId="{FB9D6366-0762-42C0-A053-16578699BFC5}" srcOrd="11" destOrd="0" presId="urn:microsoft.com/office/officeart/2008/layout/NameandTitleOrganizationalChart"/>
    <dgm:cxn modelId="{15D3E1D8-C2A3-4AFE-A1C7-DECE876F433C}" type="presParOf" srcId="{FB9D6366-0762-42C0-A053-16578699BFC5}" destId="{A0F876A2-9A7E-42B0-A83E-6DCA57ABFE67}" srcOrd="0" destOrd="0" presId="urn:microsoft.com/office/officeart/2008/layout/NameandTitleOrganizationalChart"/>
    <dgm:cxn modelId="{242564ED-0F30-464C-8D3B-48F9C2D5F69D}" type="presParOf" srcId="{A0F876A2-9A7E-42B0-A83E-6DCA57ABFE67}" destId="{E9F7DF5D-8F02-4C21-A09B-225B1B00AD3E}" srcOrd="0" destOrd="0" presId="urn:microsoft.com/office/officeart/2008/layout/NameandTitleOrganizationalChart"/>
    <dgm:cxn modelId="{C3907143-2853-45A8-B800-E0F98DE6C983}" type="presParOf" srcId="{A0F876A2-9A7E-42B0-A83E-6DCA57ABFE67}" destId="{109F0E42-D551-48B9-934D-187E3C8DAB32}" srcOrd="1" destOrd="0" presId="urn:microsoft.com/office/officeart/2008/layout/NameandTitleOrganizationalChart"/>
    <dgm:cxn modelId="{8E3D83F1-D4D0-462B-911E-1EB61A67E492}" type="presParOf" srcId="{A0F876A2-9A7E-42B0-A83E-6DCA57ABFE67}" destId="{F6F3FB81-C385-4A49-B8F2-FA35FED587B3}" srcOrd="2" destOrd="0" presId="urn:microsoft.com/office/officeart/2008/layout/NameandTitleOrganizationalChart"/>
    <dgm:cxn modelId="{7B2A3CEE-48D9-49A0-BB29-F4CA5643A104}" type="presParOf" srcId="{FB9D6366-0762-42C0-A053-16578699BFC5}" destId="{5C1CF1AB-0F30-4B37-812B-1562AA737FF3}" srcOrd="1" destOrd="0" presId="urn:microsoft.com/office/officeart/2008/layout/NameandTitleOrganizationalChart"/>
    <dgm:cxn modelId="{9BFCE835-B0A4-4E6B-BEB9-F24A3E315F5B}" type="presParOf" srcId="{FB9D6366-0762-42C0-A053-16578699BFC5}" destId="{5746130D-C215-4F26-B224-2C25837AFBA8}" srcOrd="2" destOrd="0" presId="urn:microsoft.com/office/officeart/2008/layout/NameandTitleOrganizationalChart"/>
    <dgm:cxn modelId="{82076A3F-D20E-40E0-8DAB-A45B14B8C980}" type="presParOf" srcId="{9512C85A-23BF-4C09-86BF-0FF34B28FACC}" destId="{D414FD49-BE75-40AB-8537-19D984975B5C}" srcOrd="2" destOrd="0" presId="urn:microsoft.com/office/officeart/2008/layout/NameandTitleOrganizationalChart"/>
    <dgm:cxn modelId="{E088A523-8485-405A-BFDA-E8F4651D69D1}" type="presParOf" srcId="{7B58ACAB-3C21-4F53-A7CD-85809CDE5E62}" destId="{64F0D159-82F4-4730-96E7-E53D65ADF170}" srcOrd="2" destOrd="0" presId="urn:microsoft.com/office/officeart/2008/layout/NameandTitleOrganizationalChart"/>
    <dgm:cxn modelId="{60705C79-CD39-402F-9178-94FEA8C0116D}" type="presParOf" srcId="{89431257-7778-4494-A2B2-0C8EC3FC2DCC}" destId="{6164B896-9761-4EEA-935D-023842E884C5}" srcOrd="10" destOrd="0" presId="urn:microsoft.com/office/officeart/2008/layout/NameandTitleOrganizationalChart"/>
    <dgm:cxn modelId="{0FF6E867-CC2D-4C5F-81AB-9C9CA71E44D9}" type="presParOf" srcId="{89431257-7778-4494-A2B2-0C8EC3FC2DCC}" destId="{DECDE463-3EC3-4ABE-B862-D9FB59D9FD65}" srcOrd="11" destOrd="0" presId="urn:microsoft.com/office/officeart/2008/layout/NameandTitleOrganizationalChart"/>
    <dgm:cxn modelId="{2C51286F-8606-4C51-9AED-38E614FA2A07}" type="presParOf" srcId="{DECDE463-3EC3-4ABE-B862-D9FB59D9FD65}" destId="{47239CAA-F1A3-45A0-8385-4A59B46D491B}" srcOrd="0" destOrd="0" presId="urn:microsoft.com/office/officeart/2008/layout/NameandTitleOrganizationalChart"/>
    <dgm:cxn modelId="{E1E22F9D-742E-4D46-BB9F-A3541000FB39}" type="presParOf" srcId="{47239CAA-F1A3-45A0-8385-4A59B46D491B}" destId="{90941D70-613B-4C04-B7E5-70179C29BE68}" srcOrd="0" destOrd="0" presId="urn:microsoft.com/office/officeart/2008/layout/NameandTitleOrganizationalChart"/>
    <dgm:cxn modelId="{77A1C1EF-F09C-4FFA-850D-496EDEA82218}" type="presParOf" srcId="{47239CAA-F1A3-45A0-8385-4A59B46D491B}" destId="{EB25C5FE-3CE0-4FA6-8469-ADC8C68329AB}" srcOrd="1" destOrd="0" presId="urn:microsoft.com/office/officeart/2008/layout/NameandTitleOrganizationalChart"/>
    <dgm:cxn modelId="{F94FDB1B-08A6-42FD-AE33-5271E2341044}" type="presParOf" srcId="{47239CAA-F1A3-45A0-8385-4A59B46D491B}" destId="{E59C50C2-9101-44C6-AD34-B2BDE03136FD}" srcOrd="2" destOrd="0" presId="urn:microsoft.com/office/officeart/2008/layout/NameandTitleOrganizationalChart"/>
    <dgm:cxn modelId="{0BC2A78A-265C-4511-9D71-C54B7FBFC213}" type="presParOf" srcId="{DECDE463-3EC3-4ABE-B862-D9FB59D9FD65}" destId="{66FB2A46-5730-4280-A665-84557E829E1B}" srcOrd="1" destOrd="0" presId="urn:microsoft.com/office/officeart/2008/layout/NameandTitleOrganizationalChart"/>
    <dgm:cxn modelId="{4E22296B-F1CD-4917-9422-FB9F6A002E69}" type="presParOf" srcId="{66FB2A46-5730-4280-A665-84557E829E1B}" destId="{CF1047DD-038A-4AAC-A82F-793AC196E6FF}" srcOrd="0" destOrd="0" presId="urn:microsoft.com/office/officeart/2008/layout/NameandTitleOrganizationalChart"/>
    <dgm:cxn modelId="{8620C26A-E9AD-4745-ACBB-80C1AFEFE10A}" type="presParOf" srcId="{66FB2A46-5730-4280-A665-84557E829E1B}" destId="{278BD72A-1A1A-4C05-860D-58EB26568A49}" srcOrd="1" destOrd="0" presId="urn:microsoft.com/office/officeart/2008/layout/NameandTitleOrganizationalChart"/>
    <dgm:cxn modelId="{9BC226E3-26EB-4024-9F15-F32281B1A536}" type="presParOf" srcId="{278BD72A-1A1A-4C05-860D-58EB26568A49}" destId="{7A72216C-6B30-4AAC-88B8-2373932B05B9}" srcOrd="0" destOrd="0" presId="urn:microsoft.com/office/officeart/2008/layout/NameandTitleOrganizationalChart"/>
    <dgm:cxn modelId="{ADC0A88A-7B2F-4ADC-9749-0A413515E060}" type="presParOf" srcId="{7A72216C-6B30-4AAC-88B8-2373932B05B9}" destId="{D5BC3714-E4B2-4DAD-945D-E964B5F3AC91}" srcOrd="0" destOrd="0" presId="urn:microsoft.com/office/officeart/2008/layout/NameandTitleOrganizationalChart"/>
    <dgm:cxn modelId="{610CCCD3-F260-4A27-9CBA-905CA7EC58FC}" type="presParOf" srcId="{7A72216C-6B30-4AAC-88B8-2373932B05B9}" destId="{2F8170FE-7497-4E9A-B5C4-455CD81C6961}" srcOrd="1" destOrd="0" presId="urn:microsoft.com/office/officeart/2008/layout/NameandTitleOrganizationalChart"/>
    <dgm:cxn modelId="{267EA4B5-E9A0-4D2D-966D-7DAB24424326}" type="presParOf" srcId="{7A72216C-6B30-4AAC-88B8-2373932B05B9}" destId="{9F825C48-C77D-4B3A-A0BF-29BAA8C8B590}" srcOrd="2" destOrd="0" presId="urn:microsoft.com/office/officeart/2008/layout/NameandTitleOrganizationalChart"/>
    <dgm:cxn modelId="{8EF1A706-1BCD-4AF2-B52A-0D9BD4B7CFCC}" type="presParOf" srcId="{278BD72A-1A1A-4C05-860D-58EB26568A49}" destId="{7352B2E8-9226-4631-A3B8-2045C283EBC0}" srcOrd="1" destOrd="0" presId="urn:microsoft.com/office/officeart/2008/layout/NameandTitleOrganizationalChart"/>
    <dgm:cxn modelId="{0EB2CA96-ABA8-41C1-B802-980F953E44E6}" type="presParOf" srcId="{278BD72A-1A1A-4C05-860D-58EB26568A49}" destId="{51EF3BE1-5A08-4A63-819C-E28208C6E4E4}" srcOrd="2" destOrd="0" presId="urn:microsoft.com/office/officeart/2008/layout/NameandTitleOrganizationalChart"/>
    <dgm:cxn modelId="{42B0F909-C0CC-45AD-8B56-01689C2C2BFB}" type="presParOf" srcId="{66FB2A46-5730-4280-A665-84557E829E1B}" destId="{CC52E80F-E718-4B6B-ACFA-E6B55488E511}" srcOrd="2" destOrd="0" presId="urn:microsoft.com/office/officeart/2008/layout/NameandTitleOrganizationalChart"/>
    <dgm:cxn modelId="{97318D11-9B71-4D94-A80A-B12B84E26BDD}" type="presParOf" srcId="{66FB2A46-5730-4280-A665-84557E829E1B}" destId="{BED7CF22-F979-47E5-97B2-5B056BC17EC8}" srcOrd="3" destOrd="0" presId="urn:microsoft.com/office/officeart/2008/layout/NameandTitleOrganizationalChart"/>
    <dgm:cxn modelId="{1DB5009F-7FC1-4EA9-AE8C-9FA1795CA3FB}" type="presParOf" srcId="{BED7CF22-F979-47E5-97B2-5B056BC17EC8}" destId="{73601C5C-34E8-404C-8D53-3B567359D472}" srcOrd="0" destOrd="0" presId="urn:microsoft.com/office/officeart/2008/layout/NameandTitleOrganizationalChart"/>
    <dgm:cxn modelId="{684068C4-5A89-470A-9953-8F91768D7240}" type="presParOf" srcId="{73601C5C-34E8-404C-8D53-3B567359D472}" destId="{236A96D7-0DCF-467F-ADEF-74115BE8A7C1}" srcOrd="0" destOrd="0" presId="urn:microsoft.com/office/officeart/2008/layout/NameandTitleOrganizationalChart"/>
    <dgm:cxn modelId="{656DCE7F-2A8C-43FA-83C6-CCE38B817134}" type="presParOf" srcId="{73601C5C-34E8-404C-8D53-3B567359D472}" destId="{6258CEA6-99A5-4961-8E28-961265D70EE6}" srcOrd="1" destOrd="0" presId="urn:microsoft.com/office/officeart/2008/layout/NameandTitleOrganizationalChart"/>
    <dgm:cxn modelId="{05D15CFF-E08F-4F5F-90DB-1B140E9370C7}" type="presParOf" srcId="{73601C5C-34E8-404C-8D53-3B567359D472}" destId="{C2D40998-DB68-44B2-8ED7-2FD0EA633912}" srcOrd="2" destOrd="0" presId="urn:microsoft.com/office/officeart/2008/layout/NameandTitleOrganizationalChart"/>
    <dgm:cxn modelId="{EDC24E2D-091D-44EA-BCB6-1AB7C2A98E6D}" type="presParOf" srcId="{BED7CF22-F979-47E5-97B2-5B056BC17EC8}" destId="{ACC35A88-3553-4F35-8CA3-133904E9A8A2}" srcOrd="1" destOrd="0" presId="urn:microsoft.com/office/officeart/2008/layout/NameandTitleOrganizationalChart"/>
    <dgm:cxn modelId="{8DF087A9-DC3E-42A6-8AE7-91CBF9527B63}" type="presParOf" srcId="{BED7CF22-F979-47E5-97B2-5B056BC17EC8}" destId="{5CFEDD1C-DCCD-4C3F-BBB8-3BE1593D54E8}" srcOrd="2" destOrd="0" presId="urn:microsoft.com/office/officeart/2008/layout/NameandTitleOrganizationalChart"/>
    <dgm:cxn modelId="{A80910E2-FC68-4BC3-B4DF-2B7EA28F1A50}" type="presParOf" srcId="{DECDE463-3EC3-4ABE-B862-D9FB59D9FD65}" destId="{790C5576-8F8A-4B4A-AC23-1DC9E9F4263E}" srcOrd="2" destOrd="0" presId="urn:microsoft.com/office/officeart/2008/layout/NameandTitleOrganizationalChart"/>
    <dgm:cxn modelId="{8CA78318-35F1-4230-8F04-AA4896154FE3}" type="presParOf" srcId="{EB8CEC52-7707-41D9-B726-AD33ED35FAC8}" destId="{A2A35BDA-9A47-4B01-A4EC-16F69553A088}" srcOrd="2" destOrd="0" presId="urn:microsoft.com/office/officeart/2008/layout/NameandTitleOrganizationalChart"/>
    <dgm:cxn modelId="{E52FD139-5472-4817-8416-601DB7D4E850}" type="presParOf" srcId="{A2A35BDA-9A47-4B01-A4EC-16F69553A088}" destId="{67CAD3B7-5BBD-4263-A931-18EFDE5029FE}" srcOrd="0" destOrd="0" presId="urn:microsoft.com/office/officeart/2008/layout/NameandTitleOrganizationalChart"/>
    <dgm:cxn modelId="{BA776F14-2B9C-47D2-AA35-74FC8DA8C177}" type="presParOf" srcId="{A2A35BDA-9A47-4B01-A4EC-16F69553A088}" destId="{7B7BDA85-6C62-4798-A822-29AAADF294C9}" srcOrd="1" destOrd="0" presId="urn:microsoft.com/office/officeart/2008/layout/NameandTitleOrganizationalChart"/>
    <dgm:cxn modelId="{4786318B-16A1-4F0D-8EB8-0FB6CDC49281}" type="presParOf" srcId="{7B7BDA85-6C62-4798-A822-29AAADF294C9}" destId="{5A83D80A-5F10-4A24-BE0F-DFC8AB894A19}" srcOrd="0" destOrd="0" presId="urn:microsoft.com/office/officeart/2008/layout/NameandTitleOrganizationalChart"/>
    <dgm:cxn modelId="{1FF36E9D-9EF0-4A77-B0CD-BEE5AE858C4D}" type="presParOf" srcId="{5A83D80A-5F10-4A24-BE0F-DFC8AB894A19}" destId="{992D2C6F-90FC-4483-A1BF-9EE71CFBD67A}" srcOrd="0" destOrd="0" presId="urn:microsoft.com/office/officeart/2008/layout/NameandTitleOrganizationalChart"/>
    <dgm:cxn modelId="{884C3A16-1523-4D10-A712-F23BE3F6609C}" type="presParOf" srcId="{5A83D80A-5F10-4A24-BE0F-DFC8AB894A19}" destId="{CA4F7E07-751C-43F5-98B7-9AB215991AD3}" srcOrd="1" destOrd="0" presId="urn:microsoft.com/office/officeart/2008/layout/NameandTitleOrganizationalChart"/>
    <dgm:cxn modelId="{4CE3957F-E10E-4FED-9195-792C4C928ABC}" type="presParOf" srcId="{5A83D80A-5F10-4A24-BE0F-DFC8AB894A19}" destId="{032BE928-FA75-4C2C-97E3-23621FC8F2A5}" srcOrd="2" destOrd="0" presId="urn:microsoft.com/office/officeart/2008/layout/NameandTitleOrganizationalChart"/>
    <dgm:cxn modelId="{4D5150D6-21A0-4549-8ECC-460B67355CC5}" type="presParOf" srcId="{7B7BDA85-6C62-4798-A822-29AAADF294C9}" destId="{39AA999D-9AE3-4DC0-B842-67C3F7D68C5A}" srcOrd="1" destOrd="0" presId="urn:microsoft.com/office/officeart/2008/layout/NameandTitleOrganizationalChart"/>
    <dgm:cxn modelId="{FE223D16-3D29-4126-9B1C-46F9E2A1425A}" type="presParOf" srcId="{7B7BDA85-6C62-4798-A822-29AAADF294C9}" destId="{ADDFE52E-4C04-48AF-8075-7AC62F541F6B}" srcOrd="2" destOrd="0" presId="urn:microsoft.com/office/officeart/2008/layout/NameandTitleOrganizationalChart"/>
    <dgm:cxn modelId="{EB0F5CBD-C1A6-4C45-995E-5D5DB97CCAFF}" type="presParOf" srcId="{A2A35BDA-9A47-4B01-A4EC-16F69553A088}" destId="{C4620FEE-2589-4A44-A067-541FDEF2D36C}" srcOrd="2" destOrd="0" presId="urn:microsoft.com/office/officeart/2008/layout/NameandTitleOrganizationalChart"/>
    <dgm:cxn modelId="{86013733-C2CE-4347-AFF1-1A40C33A55F2}" type="presParOf" srcId="{A2A35BDA-9A47-4B01-A4EC-16F69553A088}" destId="{2104EB62-2B49-4EE4-B7BB-371059E2A7D0}" srcOrd="3" destOrd="0" presId="urn:microsoft.com/office/officeart/2008/layout/NameandTitleOrganizationalChart"/>
    <dgm:cxn modelId="{BFE0158E-C0B8-49ED-9BA2-F31DAA5BA658}" type="presParOf" srcId="{2104EB62-2B49-4EE4-B7BB-371059E2A7D0}" destId="{532D8845-DCA9-4609-A6C6-A958EAE3BD1B}" srcOrd="0" destOrd="0" presId="urn:microsoft.com/office/officeart/2008/layout/NameandTitleOrganizationalChart"/>
    <dgm:cxn modelId="{AA1D7D82-E8DC-4120-8272-62C2DBF04B0F}" type="presParOf" srcId="{532D8845-DCA9-4609-A6C6-A958EAE3BD1B}" destId="{F63D1423-72DE-4ADB-9C3D-39630C257E70}" srcOrd="0" destOrd="0" presId="urn:microsoft.com/office/officeart/2008/layout/NameandTitleOrganizationalChart"/>
    <dgm:cxn modelId="{D54975A8-C561-4FA8-90AE-8DE5ED908F55}" type="presParOf" srcId="{532D8845-DCA9-4609-A6C6-A958EAE3BD1B}" destId="{39A49E1C-8C1A-476F-AA88-01C34F10075E}" srcOrd="1" destOrd="0" presId="urn:microsoft.com/office/officeart/2008/layout/NameandTitleOrganizationalChart"/>
    <dgm:cxn modelId="{1F60D0EE-1C8E-4E93-A9C5-4F9A3AF22EBD}" type="presParOf" srcId="{532D8845-DCA9-4609-A6C6-A958EAE3BD1B}" destId="{8E4F6EFE-CF24-4367-BE19-E7B06BDE04A8}" srcOrd="2" destOrd="0" presId="urn:microsoft.com/office/officeart/2008/layout/NameandTitleOrganizationalChart"/>
    <dgm:cxn modelId="{B2F7C6EA-4084-45E2-88FD-54C0218DC749}" type="presParOf" srcId="{2104EB62-2B49-4EE4-B7BB-371059E2A7D0}" destId="{7D53385E-B629-4D7E-B01C-A598D1FE6533}" srcOrd="1" destOrd="0" presId="urn:microsoft.com/office/officeart/2008/layout/NameandTitleOrganizationalChart"/>
    <dgm:cxn modelId="{B9FF5A56-B154-4C4A-9C41-2B0DE514594A}" type="presParOf" srcId="{2104EB62-2B49-4EE4-B7BB-371059E2A7D0}" destId="{3D27BABB-54CB-4901-90A2-6DF670189D48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11538408" cy="5953027"/>
        <a:chOff x="0" y="0"/>
        <a:chExt cx="0" cy="0"/>
      </a:xfrm>
    </dsp:grpSpPr>
    <dsp:sp>
      <dsp:nvSpPr>
        <dsp:cNvPr id="1" name="任意多边形 0"/>
        <dsp:cNvSpPr/>
      </dsp:nvSpPr>
      <dsp:spPr>
        <a:xfrm>
          <a:off x="6090910" y="1466499"/>
          <a:ext cx="154756" cy="330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0673"/>
              </a:lnTo>
              <a:lnTo>
                <a:pt x="154756" y="3306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2" name="任意多边形 1"/>
        <dsp:cNvSpPr/>
      </dsp:nvSpPr>
      <dsp:spPr>
        <a:xfrm>
          <a:off x="5907162" y="1466499"/>
          <a:ext cx="183747" cy="600292"/>
        </a:xfrm>
        <a:custGeom>
          <a:avLst/>
          <a:gdLst/>
          <a:ahLst/>
          <a:cxnLst/>
          <a:rect l="0" t="0" r="0" b="0"/>
          <a:pathLst>
            <a:path>
              <a:moveTo>
                <a:pt x="183747" y="0"/>
              </a:moveTo>
              <a:lnTo>
                <a:pt x="183747" y="600292"/>
              </a:lnTo>
              <a:lnTo>
                <a:pt x="0" y="60029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3" name="任意多边形 2"/>
        <dsp:cNvSpPr/>
      </dsp:nvSpPr>
      <dsp:spPr>
        <a:xfrm>
          <a:off x="10059817" y="3224056"/>
          <a:ext cx="721619" cy="321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846"/>
              </a:lnTo>
              <a:lnTo>
                <a:pt x="721619" y="191846"/>
              </a:lnTo>
              <a:lnTo>
                <a:pt x="721619" y="321806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4" name="任意多边形 3"/>
        <dsp:cNvSpPr/>
      </dsp:nvSpPr>
      <dsp:spPr>
        <a:xfrm>
          <a:off x="9338197" y="3224056"/>
          <a:ext cx="721619" cy="321806"/>
        </a:xfrm>
        <a:custGeom>
          <a:avLst/>
          <a:gdLst/>
          <a:ahLst/>
          <a:cxnLst/>
          <a:rect l="0" t="0" r="0" b="0"/>
          <a:pathLst>
            <a:path>
              <a:moveTo>
                <a:pt x="721619" y="0"/>
              </a:moveTo>
              <a:lnTo>
                <a:pt x="721619" y="191846"/>
              </a:lnTo>
              <a:lnTo>
                <a:pt x="0" y="191846"/>
              </a:lnTo>
              <a:lnTo>
                <a:pt x="0" y="321806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5" name="任意多边形 4"/>
        <dsp:cNvSpPr/>
      </dsp:nvSpPr>
      <dsp:spPr>
        <a:xfrm>
          <a:off x="6090910" y="1466499"/>
          <a:ext cx="3968907" cy="1200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0625"/>
              </a:lnTo>
              <a:lnTo>
                <a:pt x="3968907" y="1070625"/>
              </a:lnTo>
              <a:lnTo>
                <a:pt x="3968907" y="12005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6" name="任意多边形 5"/>
        <dsp:cNvSpPr/>
      </dsp:nvSpPr>
      <dsp:spPr>
        <a:xfrm>
          <a:off x="7894958" y="4102835"/>
          <a:ext cx="2164858" cy="321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846"/>
              </a:lnTo>
              <a:lnTo>
                <a:pt x="2164858" y="191846"/>
              </a:lnTo>
              <a:lnTo>
                <a:pt x="2164858" y="3218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7" name="任意多边形 6"/>
        <dsp:cNvSpPr/>
      </dsp:nvSpPr>
      <dsp:spPr>
        <a:xfrm>
          <a:off x="7894958" y="4102835"/>
          <a:ext cx="721619" cy="321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846"/>
              </a:lnTo>
              <a:lnTo>
                <a:pt x="721619" y="191846"/>
              </a:lnTo>
              <a:lnTo>
                <a:pt x="721619" y="3218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8" name="任意多边形 7"/>
        <dsp:cNvSpPr/>
      </dsp:nvSpPr>
      <dsp:spPr>
        <a:xfrm>
          <a:off x="7173339" y="4102835"/>
          <a:ext cx="721619" cy="321806"/>
        </a:xfrm>
        <a:custGeom>
          <a:avLst/>
          <a:gdLst/>
          <a:ahLst/>
          <a:cxnLst/>
          <a:rect l="0" t="0" r="0" b="0"/>
          <a:pathLst>
            <a:path>
              <a:moveTo>
                <a:pt x="721619" y="0"/>
              </a:moveTo>
              <a:lnTo>
                <a:pt x="721619" y="191846"/>
              </a:lnTo>
              <a:lnTo>
                <a:pt x="0" y="191846"/>
              </a:lnTo>
              <a:lnTo>
                <a:pt x="0" y="3218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9" name="任意多边形 8"/>
        <dsp:cNvSpPr/>
      </dsp:nvSpPr>
      <dsp:spPr>
        <a:xfrm>
          <a:off x="5730100" y="4102835"/>
          <a:ext cx="2164858" cy="321806"/>
        </a:xfrm>
        <a:custGeom>
          <a:avLst/>
          <a:gdLst/>
          <a:ahLst/>
          <a:cxnLst/>
          <a:rect l="0" t="0" r="0" b="0"/>
          <a:pathLst>
            <a:path>
              <a:moveTo>
                <a:pt x="2164858" y="0"/>
              </a:moveTo>
              <a:lnTo>
                <a:pt x="2164858" y="191846"/>
              </a:lnTo>
              <a:lnTo>
                <a:pt x="0" y="191846"/>
              </a:lnTo>
              <a:lnTo>
                <a:pt x="0" y="3218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0" name="任意多边形 9"/>
        <dsp:cNvSpPr/>
      </dsp:nvSpPr>
      <dsp:spPr>
        <a:xfrm>
          <a:off x="7849238" y="3224056"/>
          <a:ext cx="91440" cy="3218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1806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1" name="任意多边形 10"/>
        <dsp:cNvSpPr/>
      </dsp:nvSpPr>
      <dsp:spPr>
        <a:xfrm>
          <a:off x="6090910" y="1466499"/>
          <a:ext cx="1804048" cy="1200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0625"/>
              </a:lnTo>
              <a:lnTo>
                <a:pt x="1804048" y="1070625"/>
              </a:lnTo>
              <a:lnTo>
                <a:pt x="1804048" y="12005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2" name="任意多边形 11"/>
        <dsp:cNvSpPr/>
      </dsp:nvSpPr>
      <dsp:spPr>
        <a:xfrm>
          <a:off x="6405999" y="3224056"/>
          <a:ext cx="91440" cy="3218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1806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3" name="任意多边形 12"/>
        <dsp:cNvSpPr/>
      </dsp:nvSpPr>
      <dsp:spPr>
        <a:xfrm>
          <a:off x="6090910" y="1466499"/>
          <a:ext cx="360809" cy="1200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0625"/>
              </a:lnTo>
              <a:lnTo>
                <a:pt x="360809" y="1070625"/>
              </a:lnTo>
              <a:lnTo>
                <a:pt x="360809" y="12005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4" name="任意多边形 13"/>
        <dsp:cNvSpPr/>
      </dsp:nvSpPr>
      <dsp:spPr>
        <a:xfrm>
          <a:off x="5008480" y="1466499"/>
          <a:ext cx="1082429" cy="1200585"/>
        </a:xfrm>
        <a:custGeom>
          <a:avLst/>
          <a:gdLst/>
          <a:ahLst/>
          <a:cxnLst/>
          <a:rect l="0" t="0" r="0" b="0"/>
          <a:pathLst>
            <a:path>
              <a:moveTo>
                <a:pt x="1082429" y="0"/>
              </a:moveTo>
              <a:lnTo>
                <a:pt x="1082429" y="1070625"/>
              </a:lnTo>
              <a:lnTo>
                <a:pt x="0" y="1070625"/>
              </a:lnTo>
              <a:lnTo>
                <a:pt x="0" y="12005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5" name="任意多边形 14"/>
        <dsp:cNvSpPr/>
      </dsp:nvSpPr>
      <dsp:spPr>
        <a:xfrm>
          <a:off x="3565241" y="1466499"/>
          <a:ext cx="2525668" cy="1200585"/>
        </a:xfrm>
        <a:custGeom>
          <a:avLst/>
          <a:gdLst/>
          <a:ahLst/>
          <a:cxnLst/>
          <a:rect l="0" t="0" r="0" b="0"/>
          <a:pathLst>
            <a:path>
              <a:moveTo>
                <a:pt x="2525668" y="0"/>
              </a:moveTo>
              <a:lnTo>
                <a:pt x="2525668" y="1070625"/>
              </a:lnTo>
              <a:lnTo>
                <a:pt x="0" y="1070625"/>
              </a:lnTo>
              <a:lnTo>
                <a:pt x="0" y="12005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6" name="任意多边形 15"/>
        <dsp:cNvSpPr/>
      </dsp:nvSpPr>
      <dsp:spPr>
        <a:xfrm>
          <a:off x="2122003" y="3224056"/>
          <a:ext cx="1472605" cy="321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846"/>
              </a:lnTo>
              <a:lnTo>
                <a:pt x="1472605" y="191846"/>
              </a:lnTo>
              <a:lnTo>
                <a:pt x="1472605" y="321806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7" name="任意多边形 16"/>
        <dsp:cNvSpPr/>
      </dsp:nvSpPr>
      <dsp:spPr>
        <a:xfrm>
          <a:off x="2046916" y="3224056"/>
          <a:ext cx="91440" cy="321806"/>
        </a:xfrm>
        <a:custGeom>
          <a:avLst/>
          <a:gdLst/>
          <a:ahLst/>
          <a:cxnLst/>
          <a:rect l="0" t="0" r="0" b="0"/>
          <a:pathLst>
            <a:path>
              <a:moveTo>
                <a:pt x="75087" y="0"/>
              </a:moveTo>
              <a:lnTo>
                <a:pt x="75087" y="191846"/>
              </a:lnTo>
              <a:lnTo>
                <a:pt x="45720" y="191846"/>
              </a:lnTo>
              <a:lnTo>
                <a:pt x="45720" y="321806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8" name="任意多边形 17"/>
        <dsp:cNvSpPr/>
      </dsp:nvSpPr>
      <dsp:spPr>
        <a:xfrm>
          <a:off x="649397" y="3224056"/>
          <a:ext cx="1472605" cy="321806"/>
        </a:xfrm>
        <a:custGeom>
          <a:avLst/>
          <a:gdLst/>
          <a:ahLst/>
          <a:cxnLst/>
          <a:rect l="0" t="0" r="0" b="0"/>
          <a:pathLst>
            <a:path>
              <a:moveTo>
                <a:pt x="1472605" y="0"/>
              </a:moveTo>
              <a:lnTo>
                <a:pt x="1472605" y="191846"/>
              </a:lnTo>
              <a:lnTo>
                <a:pt x="0" y="191846"/>
              </a:lnTo>
              <a:lnTo>
                <a:pt x="0" y="321806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9" name="任意多边形 18"/>
        <dsp:cNvSpPr/>
      </dsp:nvSpPr>
      <dsp:spPr>
        <a:xfrm>
          <a:off x="2122003" y="1466499"/>
          <a:ext cx="3968907" cy="1200585"/>
        </a:xfrm>
        <a:custGeom>
          <a:avLst/>
          <a:gdLst/>
          <a:ahLst/>
          <a:cxnLst/>
          <a:rect l="0" t="0" r="0" b="0"/>
          <a:pathLst>
            <a:path>
              <a:moveTo>
                <a:pt x="3968907" y="0"/>
              </a:moveTo>
              <a:lnTo>
                <a:pt x="3968907" y="1070625"/>
              </a:lnTo>
              <a:lnTo>
                <a:pt x="0" y="1070625"/>
              </a:lnTo>
              <a:lnTo>
                <a:pt x="0" y="12005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20" name="矩形 19"/>
        <dsp:cNvSpPr/>
      </dsp:nvSpPr>
      <dsp:spPr>
        <a:xfrm>
          <a:off x="5553038" y="909526"/>
          <a:ext cx="1075743" cy="55697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总经理</a:t>
          </a:r>
          <a:endParaRPr lang="zh-CN" altLang="en-US" sz="1600" kern="1200" dirty="0"/>
        </a:p>
      </dsp:txBody>
      <dsp:txXfrm>
        <a:off x="5553038" y="909526"/>
        <a:ext cx="1075743" cy="556972"/>
      </dsp:txXfrm>
    </dsp:sp>
    <dsp:sp>
      <dsp:nvSpPr>
        <dsp:cNvPr id="21" name="矩形 20"/>
        <dsp:cNvSpPr/>
      </dsp:nvSpPr>
      <dsp:spPr>
        <a:xfrm>
          <a:off x="5768186" y="1342727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李健</a:t>
          </a:r>
          <a:endParaRPr lang="zh-CN" altLang="en-US" sz="1000" kern="1200" dirty="0"/>
        </a:p>
      </dsp:txBody>
      <dsp:txXfrm>
        <a:off x="5768186" y="1342727"/>
        <a:ext cx="968169" cy="185657"/>
      </dsp:txXfrm>
    </dsp:sp>
    <dsp:sp>
      <dsp:nvSpPr>
        <dsp:cNvPr id="22" name="矩形 21"/>
        <dsp:cNvSpPr/>
      </dsp:nvSpPr>
      <dsp:spPr>
        <a:xfrm>
          <a:off x="1584131" y="2667084"/>
          <a:ext cx="1075743" cy="55697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项目部</a:t>
          </a:r>
          <a:endParaRPr lang="zh-CN" altLang="en-US" sz="1600" kern="1200" dirty="0"/>
        </a:p>
      </dsp:txBody>
      <dsp:txXfrm>
        <a:off x="1584131" y="2667084"/>
        <a:ext cx="1075743" cy="556972"/>
      </dsp:txXfrm>
    </dsp:sp>
    <dsp:sp>
      <dsp:nvSpPr>
        <dsp:cNvPr id="23" name="矩形 22"/>
        <dsp:cNvSpPr/>
      </dsp:nvSpPr>
      <dsp:spPr>
        <a:xfrm>
          <a:off x="1799279" y="3100285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 dirty="0"/>
        </a:p>
      </dsp:txBody>
      <dsp:txXfrm>
        <a:off x="1799279" y="3100285"/>
        <a:ext cx="968169" cy="185657"/>
      </dsp:txXfrm>
    </dsp:sp>
    <dsp:sp>
      <dsp:nvSpPr>
        <dsp:cNvPr id="24" name="矩形 23"/>
        <dsp:cNvSpPr/>
      </dsp:nvSpPr>
      <dsp:spPr>
        <a:xfrm>
          <a:off x="111525" y="3545863"/>
          <a:ext cx="1075743" cy="55697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kern="1200" dirty="0"/>
            <a:t>ABB</a:t>
          </a:r>
          <a:endParaRPr lang="zh-CN" altLang="en-US" sz="1600" kern="1200" dirty="0"/>
        </a:p>
      </dsp:txBody>
      <dsp:txXfrm>
        <a:off x="111525" y="3545863"/>
        <a:ext cx="1075743" cy="556972"/>
      </dsp:txXfrm>
    </dsp:sp>
    <dsp:sp>
      <dsp:nvSpPr>
        <dsp:cNvPr id="25" name="矩形 24"/>
        <dsp:cNvSpPr/>
      </dsp:nvSpPr>
      <dsp:spPr>
        <a:xfrm>
          <a:off x="326673" y="3979064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梁俊、金宏伟</a:t>
          </a:r>
          <a:endParaRPr lang="zh-CN" altLang="en-US" sz="1000" kern="1200" dirty="0"/>
        </a:p>
      </dsp:txBody>
      <dsp:txXfrm>
        <a:off x="326673" y="3979064"/>
        <a:ext cx="968169" cy="185657"/>
      </dsp:txXfrm>
    </dsp:sp>
    <dsp:sp>
      <dsp:nvSpPr>
        <dsp:cNvPr id="26" name="矩形 25"/>
        <dsp:cNvSpPr/>
      </dsp:nvSpPr>
      <dsp:spPr>
        <a:xfrm>
          <a:off x="1554764" y="3545863"/>
          <a:ext cx="1075743" cy="55697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kern="1200" dirty="0"/>
            <a:t>SND</a:t>
          </a:r>
          <a:endParaRPr lang="zh-CN" altLang="en-US" sz="1600" kern="1200" dirty="0"/>
        </a:p>
      </dsp:txBody>
      <dsp:txXfrm>
        <a:off x="1554764" y="3545863"/>
        <a:ext cx="1075743" cy="556972"/>
      </dsp:txXfrm>
    </dsp:sp>
    <dsp:sp>
      <dsp:nvSpPr>
        <dsp:cNvPr id="27" name="矩形 26"/>
        <dsp:cNvSpPr/>
      </dsp:nvSpPr>
      <dsp:spPr>
        <a:xfrm>
          <a:off x="1711178" y="3970981"/>
          <a:ext cx="1085637" cy="20182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白慧杰、李玉静</a:t>
          </a:r>
          <a:endParaRPr lang="zh-CN" altLang="en-US" sz="1000" kern="1200" dirty="0"/>
        </a:p>
      </dsp:txBody>
      <dsp:txXfrm>
        <a:off x="1711178" y="3970981"/>
        <a:ext cx="1085637" cy="201822"/>
      </dsp:txXfrm>
    </dsp:sp>
    <dsp:sp>
      <dsp:nvSpPr>
        <dsp:cNvPr id="28" name="矩形 27"/>
        <dsp:cNvSpPr/>
      </dsp:nvSpPr>
      <dsp:spPr>
        <a:xfrm>
          <a:off x="3056736" y="3545863"/>
          <a:ext cx="1075743" cy="55697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其他</a:t>
          </a:r>
          <a:endParaRPr lang="zh-CN" altLang="en-US" sz="1600" kern="1200" dirty="0"/>
        </a:p>
      </dsp:txBody>
      <dsp:txXfrm>
        <a:off x="3056736" y="3545863"/>
        <a:ext cx="1075743" cy="556972"/>
      </dsp:txXfrm>
    </dsp:sp>
    <dsp:sp>
      <dsp:nvSpPr>
        <dsp:cNvPr id="29" name="矩形 28"/>
        <dsp:cNvSpPr/>
      </dsp:nvSpPr>
      <dsp:spPr>
        <a:xfrm>
          <a:off x="3271885" y="3979064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李亚丽</a:t>
          </a:r>
          <a:endParaRPr lang="zh-CN" altLang="en-US" sz="1000" kern="1200" dirty="0"/>
        </a:p>
      </dsp:txBody>
      <dsp:txXfrm>
        <a:off x="3271885" y="3979064"/>
        <a:ext cx="968169" cy="185657"/>
      </dsp:txXfrm>
    </dsp:sp>
    <dsp:sp>
      <dsp:nvSpPr>
        <dsp:cNvPr id="30" name="矩形 29"/>
        <dsp:cNvSpPr/>
      </dsp:nvSpPr>
      <dsp:spPr>
        <a:xfrm>
          <a:off x="3027369" y="2667084"/>
          <a:ext cx="1075743" cy="556972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技术部</a:t>
          </a:r>
          <a:endParaRPr lang="zh-CN" altLang="en-US" sz="1600" kern="1200" dirty="0"/>
        </a:p>
      </dsp:txBody>
      <dsp:txXfrm>
        <a:off x="3027369" y="2667084"/>
        <a:ext cx="1075743" cy="556972"/>
      </dsp:txXfrm>
    </dsp:sp>
    <dsp:sp>
      <dsp:nvSpPr>
        <dsp:cNvPr id="31" name="矩形 30"/>
        <dsp:cNvSpPr/>
      </dsp:nvSpPr>
      <dsp:spPr>
        <a:xfrm>
          <a:off x="3242518" y="3100285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700" tIns="3175" rIns="12700" bIns="3175" numCol="1" spcCol="1270" anchor="ctr" anchorCtr="0">
          <a:noAutofit/>
        </a:bodyPr>
        <a:lstStyle/>
        <a:p>
          <a:pPr marL="0" lvl="0" indent="0" algn="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00" kern="1200" dirty="0"/>
            <a:t>王晓燕、张旭、宋运平、崔建国</a:t>
          </a:r>
          <a:endParaRPr lang="zh-CN" altLang="en-US" sz="500" kern="1200" dirty="0"/>
        </a:p>
      </dsp:txBody>
      <dsp:txXfrm>
        <a:off x="3242518" y="3100285"/>
        <a:ext cx="968169" cy="185657"/>
      </dsp:txXfrm>
    </dsp:sp>
    <dsp:sp>
      <dsp:nvSpPr>
        <dsp:cNvPr id="32" name="矩形 31"/>
        <dsp:cNvSpPr/>
      </dsp:nvSpPr>
      <dsp:spPr>
        <a:xfrm>
          <a:off x="4470608" y="2667084"/>
          <a:ext cx="1075743" cy="55697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采购与外协</a:t>
          </a:r>
          <a:endParaRPr lang="zh-CN" altLang="en-US" sz="1600" kern="1200" dirty="0"/>
        </a:p>
      </dsp:txBody>
      <dsp:txXfrm>
        <a:off x="4470608" y="2667084"/>
        <a:ext cx="1075743" cy="556972"/>
      </dsp:txXfrm>
    </dsp:sp>
    <dsp:sp>
      <dsp:nvSpPr>
        <dsp:cNvPr id="33" name="矩形 32"/>
        <dsp:cNvSpPr/>
      </dsp:nvSpPr>
      <dsp:spPr>
        <a:xfrm>
          <a:off x="4685757" y="3100285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许铁宁</a:t>
          </a:r>
          <a:endParaRPr lang="zh-CN" altLang="en-US" sz="1000" kern="1200" dirty="0"/>
        </a:p>
      </dsp:txBody>
      <dsp:txXfrm>
        <a:off x="4685757" y="3100285"/>
        <a:ext cx="968169" cy="185657"/>
      </dsp:txXfrm>
    </dsp:sp>
    <dsp:sp>
      <dsp:nvSpPr>
        <dsp:cNvPr id="34" name="矩形 33"/>
        <dsp:cNvSpPr/>
      </dsp:nvSpPr>
      <dsp:spPr>
        <a:xfrm>
          <a:off x="5913847" y="2667084"/>
          <a:ext cx="1075743" cy="55697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品管部</a:t>
          </a:r>
          <a:endParaRPr lang="zh-CN" altLang="en-US" sz="1600" kern="1200" dirty="0"/>
        </a:p>
      </dsp:txBody>
      <dsp:txXfrm>
        <a:off x="5913847" y="2667084"/>
        <a:ext cx="1075743" cy="556972"/>
      </dsp:txXfrm>
    </dsp:sp>
    <dsp:sp>
      <dsp:nvSpPr>
        <dsp:cNvPr id="35" name="矩形 34"/>
        <dsp:cNvSpPr/>
      </dsp:nvSpPr>
      <dsp:spPr>
        <a:xfrm>
          <a:off x="6128996" y="3100285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尹雪礼</a:t>
          </a:r>
          <a:endParaRPr lang="zh-CN" altLang="en-US" sz="1000" kern="1200" dirty="0"/>
        </a:p>
      </dsp:txBody>
      <dsp:txXfrm>
        <a:off x="6128996" y="3100285"/>
        <a:ext cx="968169" cy="185657"/>
      </dsp:txXfrm>
    </dsp:sp>
    <dsp:sp>
      <dsp:nvSpPr>
        <dsp:cNvPr id="36" name="矩形 35"/>
        <dsp:cNvSpPr/>
      </dsp:nvSpPr>
      <dsp:spPr>
        <a:xfrm>
          <a:off x="5913847" y="3545863"/>
          <a:ext cx="1075743" cy="55697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质量</a:t>
          </a:r>
          <a:endParaRPr lang="zh-CN" altLang="en-US" sz="1600" kern="1200" dirty="0"/>
        </a:p>
      </dsp:txBody>
      <dsp:txXfrm>
        <a:off x="5913847" y="3545863"/>
        <a:ext cx="1075743" cy="556972"/>
      </dsp:txXfrm>
    </dsp:sp>
    <dsp:sp>
      <dsp:nvSpPr>
        <dsp:cNvPr id="37" name="矩形 36"/>
        <dsp:cNvSpPr/>
      </dsp:nvSpPr>
      <dsp:spPr>
        <a:xfrm>
          <a:off x="6128996" y="3979064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唐晶</a:t>
          </a:r>
          <a:endParaRPr lang="zh-CN" altLang="en-US" sz="1000" kern="1200" dirty="0"/>
        </a:p>
      </dsp:txBody>
      <dsp:txXfrm>
        <a:off x="6128996" y="3979064"/>
        <a:ext cx="968169" cy="185657"/>
      </dsp:txXfrm>
    </dsp:sp>
    <dsp:sp>
      <dsp:nvSpPr>
        <dsp:cNvPr id="38" name="矩形 37"/>
        <dsp:cNvSpPr/>
      </dsp:nvSpPr>
      <dsp:spPr>
        <a:xfrm>
          <a:off x="7357086" y="2667084"/>
          <a:ext cx="1075743" cy="55697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生产部</a:t>
          </a:r>
          <a:endParaRPr lang="zh-CN" altLang="en-US" sz="1600" kern="1200" dirty="0"/>
        </a:p>
      </dsp:txBody>
      <dsp:txXfrm>
        <a:off x="7357086" y="2667084"/>
        <a:ext cx="1075743" cy="556972"/>
      </dsp:txXfrm>
    </dsp:sp>
    <dsp:sp>
      <dsp:nvSpPr>
        <dsp:cNvPr id="39" name="矩形 38"/>
        <dsp:cNvSpPr/>
      </dsp:nvSpPr>
      <dsp:spPr>
        <a:xfrm>
          <a:off x="7572235" y="3100285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刘  猛</a:t>
          </a:r>
          <a:endParaRPr lang="zh-CN" altLang="en-US" sz="1000" kern="1200" dirty="0"/>
        </a:p>
      </dsp:txBody>
      <dsp:txXfrm>
        <a:off x="7572235" y="3100285"/>
        <a:ext cx="968169" cy="185657"/>
      </dsp:txXfrm>
    </dsp:sp>
    <dsp:sp>
      <dsp:nvSpPr>
        <dsp:cNvPr id="40" name="矩形 39"/>
        <dsp:cNvSpPr/>
      </dsp:nvSpPr>
      <dsp:spPr>
        <a:xfrm>
          <a:off x="7357086" y="3545863"/>
          <a:ext cx="1075743" cy="556972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生产经理</a:t>
          </a:r>
          <a:endParaRPr lang="zh-CN" altLang="en-US" sz="1600" kern="1200" dirty="0"/>
        </a:p>
      </dsp:txBody>
      <dsp:txXfrm>
        <a:off x="7357086" y="3545863"/>
        <a:ext cx="1075743" cy="556972"/>
      </dsp:txXfrm>
    </dsp:sp>
    <dsp:sp>
      <dsp:nvSpPr>
        <dsp:cNvPr id="41" name="矩形 40"/>
        <dsp:cNvSpPr/>
      </dsp:nvSpPr>
      <dsp:spPr>
        <a:xfrm>
          <a:off x="7572235" y="3979064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张  恭</a:t>
          </a:r>
          <a:endParaRPr lang="zh-CN" altLang="en-US" sz="1000" kern="1200" dirty="0"/>
        </a:p>
      </dsp:txBody>
      <dsp:txXfrm>
        <a:off x="7572235" y="3979064"/>
        <a:ext cx="968169" cy="185657"/>
      </dsp:txXfrm>
    </dsp:sp>
    <dsp:sp>
      <dsp:nvSpPr>
        <dsp:cNvPr id="42" name="矩形 41"/>
        <dsp:cNvSpPr/>
      </dsp:nvSpPr>
      <dsp:spPr>
        <a:xfrm>
          <a:off x="5192228" y="4424642"/>
          <a:ext cx="1075743" cy="55697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组装班</a:t>
          </a:r>
          <a:endParaRPr lang="zh-CN" altLang="en-US" sz="1600" kern="1200" dirty="0"/>
        </a:p>
      </dsp:txBody>
      <dsp:txXfrm>
        <a:off x="5192228" y="4424642"/>
        <a:ext cx="1075743" cy="556972"/>
      </dsp:txXfrm>
    </dsp:sp>
    <dsp:sp>
      <dsp:nvSpPr>
        <dsp:cNvPr id="43" name="矩形 42"/>
        <dsp:cNvSpPr/>
      </dsp:nvSpPr>
      <dsp:spPr>
        <a:xfrm>
          <a:off x="5407377" y="4857843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张恭</a:t>
          </a:r>
          <a:endParaRPr lang="zh-CN" altLang="en-US" sz="1000" kern="1200" dirty="0"/>
        </a:p>
      </dsp:txBody>
      <dsp:txXfrm>
        <a:off x="5407377" y="4857843"/>
        <a:ext cx="968169" cy="185657"/>
      </dsp:txXfrm>
    </dsp:sp>
    <dsp:sp>
      <dsp:nvSpPr>
        <dsp:cNvPr id="44" name="矩形 43"/>
        <dsp:cNvSpPr/>
      </dsp:nvSpPr>
      <dsp:spPr>
        <a:xfrm>
          <a:off x="6635467" y="4424642"/>
          <a:ext cx="1075743" cy="55697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钳工班</a:t>
          </a:r>
          <a:endParaRPr lang="zh-CN" altLang="en-US" sz="1600" kern="1200" dirty="0"/>
        </a:p>
      </dsp:txBody>
      <dsp:txXfrm>
        <a:off x="6635467" y="4424642"/>
        <a:ext cx="1075743" cy="556972"/>
      </dsp:txXfrm>
    </dsp:sp>
    <dsp:sp>
      <dsp:nvSpPr>
        <dsp:cNvPr id="45" name="矩形 44"/>
        <dsp:cNvSpPr/>
      </dsp:nvSpPr>
      <dsp:spPr>
        <a:xfrm>
          <a:off x="6850616" y="4857843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/>
            <a:t>李自洲</a:t>
          </a:r>
          <a:endParaRPr lang="zh-CN" altLang="en-US" sz="1200" kern="1200" dirty="0"/>
        </a:p>
      </dsp:txBody>
      <dsp:txXfrm>
        <a:off x="6850616" y="4857843"/>
        <a:ext cx="968169" cy="185657"/>
      </dsp:txXfrm>
    </dsp:sp>
    <dsp:sp>
      <dsp:nvSpPr>
        <dsp:cNvPr id="46" name="矩形 45"/>
        <dsp:cNvSpPr/>
      </dsp:nvSpPr>
      <dsp:spPr>
        <a:xfrm>
          <a:off x="8078706" y="4424642"/>
          <a:ext cx="1075743" cy="55697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折弯班</a:t>
          </a:r>
          <a:endParaRPr lang="zh-CN" altLang="en-US" sz="1600" kern="1200" dirty="0"/>
        </a:p>
      </dsp:txBody>
      <dsp:txXfrm>
        <a:off x="8078706" y="4424642"/>
        <a:ext cx="1075743" cy="556972"/>
      </dsp:txXfrm>
    </dsp:sp>
    <dsp:sp>
      <dsp:nvSpPr>
        <dsp:cNvPr id="47" name="矩形 46"/>
        <dsp:cNvSpPr/>
      </dsp:nvSpPr>
      <dsp:spPr>
        <a:xfrm>
          <a:off x="8293854" y="4857843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邬东</a:t>
          </a:r>
          <a:endParaRPr lang="zh-CN" altLang="en-US" sz="1000" kern="1200" dirty="0"/>
        </a:p>
      </dsp:txBody>
      <dsp:txXfrm>
        <a:off x="8293854" y="4857843"/>
        <a:ext cx="968169" cy="185657"/>
      </dsp:txXfrm>
    </dsp:sp>
    <dsp:sp>
      <dsp:nvSpPr>
        <dsp:cNvPr id="48" name="矩形 47"/>
        <dsp:cNvSpPr/>
      </dsp:nvSpPr>
      <dsp:spPr>
        <a:xfrm>
          <a:off x="9521945" y="4424642"/>
          <a:ext cx="1075743" cy="55697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落料班</a:t>
          </a:r>
          <a:endParaRPr lang="zh-CN" altLang="en-US" sz="1600" kern="1200" dirty="0"/>
        </a:p>
      </dsp:txBody>
      <dsp:txXfrm>
        <a:off x="9521945" y="4424642"/>
        <a:ext cx="1075743" cy="556972"/>
      </dsp:txXfrm>
    </dsp:sp>
    <dsp:sp>
      <dsp:nvSpPr>
        <dsp:cNvPr id="49" name="矩形 48"/>
        <dsp:cNvSpPr/>
      </dsp:nvSpPr>
      <dsp:spPr>
        <a:xfrm>
          <a:off x="9737093" y="4857843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刘奇</a:t>
          </a:r>
          <a:endParaRPr lang="zh-CN" altLang="en-US" sz="1000" kern="1200" dirty="0"/>
        </a:p>
      </dsp:txBody>
      <dsp:txXfrm>
        <a:off x="9737093" y="4857843"/>
        <a:ext cx="968169" cy="185657"/>
      </dsp:txXfrm>
    </dsp:sp>
    <dsp:sp>
      <dsp:nvSpPr>
        <dsp:cNvPr id="50" name="矩形 49"/>
        <dsp:cNvSpPr/>
      </dsp:nvSpPr>
      <dsp:spPr>
        <a:xfrm>
          <a:off x="9521945" y="2667084"/>
          <a:ext cx="1075743" cy="556972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物流部</a:t>
          </a:r>
          <a:endParaRPr lang="zh-CN" altLang="en-US" sz="1600" kern="1200" dirty="0"/>
        </a:p>
      </dsp:txBody>
      <dsp:txXfrm>
        <a:off x="9521945" y="2667084"/>
        <a:ext cx="1075743" cy="556972"/>
      </dsp:txXfrm>
    </dsp:sp>
    <dsp:sp>
      <dsp:nvSpPr>
        <dsp:cNvPr id="51" name="矩形 50"/>
        <dsp:cNvSpPr/>
      </dsp:nvSpPr>
      <dsp:spPr>
        <a:xfrm>
          <a:off x="9737093" y="3100285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刘猛</a:t>
          </a:r>
          <a:endParaRPr lang="zh-CN" altLang="en-US" sz="1000" kern="1200" dirty="0"/>
        </a:p>
      </dsp:txBody>
      <dsp:txXfrm>
        <a:off x="9737093" y="3100285"/>
        <a:ext cx="968169" cy="185657"/>
      </dsp:txXfrm>
    </dsp:sp>
    <dsp:sp>
      <dsp:nvSpPr>
        <dsp:cNvPr id="52" name="矩形 51"/>
        <dsp:cNvSpPr/>
      </dsp:nvSpPr>
      <dsp:spPr>
        <a:xfrm>
          <a:off x="8800325" y="3545863"/>
          <a:ext cx="1075743" cy="55697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出入库管理</a:t>
          </a:r>
          <a:endParaRPr lang="zh-CN" altLang="en-US" sz="1600" kern="1200" dirty="0"/>
        </a:p>
      </dsp:txBody>
      <dsp:txXfrm>
        <a:off x="8800325" y="3545863"/>
        <a:ext cx="1075743" cy="556972"/>
      </dsp:txXfrm>
    </dsp:sp>
    <dsp:sp>
      <dsp:nvSpPr>
        <dsp:cNvPr id="53" name="矩形 52"/>
        <dsp:cNvSpPr/>
      </dsp:nvSpPr>
      <dsp:spPr>
        <a:xfrm>
          <a:off x="9015474" y="3979064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杨秀娟</a:t>
          </a:r>
          <a:endParaRPr lang="zh-CN" altLang="en-US" sz="1000" kern="1200" dirty="0"/>
        </a:p>
      </dsp:txBody>
      <dsp:txXfrm>
        <a:off x="9015474" y="3979064"/>
        <a:ext cx="968169" cy="185657"/>
      </dsp:txXfrm>
    </dsp:sp>
    <dsp:sp>
      <dsp:nvSpPr>
        <dsp:cNvPr id="54" name="矩形 53"/>
        <dsp:cNvSpPr/>
      </dsp:nvSpPr>
      <dsp:spPr>
        <a:xfrm>
          <a:off x="10243564" y="3545863"/>
          <a:ext cx="1075743" cy="55697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发货管理</a:t>
          </a:r>
          <a:endParaRPr lang="zh-CN" altLang="en-US" sz="1600" kern="1200" dirty="0"/>
        </a:p>
      </dsp:txBody>
      <dsp:txXfrm>
        <a:off x="10243564" y="3545863"/>
        <a:ext cx="1075743" cy="556972"/>
      </dsp:txXfrm>
    </dsp:sp>
    <dsp:sp>
      <dsp:nvSpPr>
        <dsp:cNvPr id="55" name="矩形 54"/>
        <dsp:cNvSpPr/>
      </dsp:nvSpPr>
      <dsp:spPr>
        <a:xfrm>
          <a:off x="10458713" y="3979064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段长东</a:t>
          </a:r>
          <a:endParaRPr lang="zh-CN" altLang="en-US" sz="1000" kern="1200" dirty="0"/>
        </a:p>
      </dsp:txBody>
      <dsp:txXfrm>
        <a:off x="10458713" y="3979064"/>
        <a:ext cx="968169" cy="185657"/>
      </dsp:txXfrm>
    </dsp:sp>
    <dsp:sp>
      <dsp:nvSpPr>
        <dsp:cNvPr id="56" name="矩形 55"/>
        <dsp:cNvSpPr/>
      </dsp:nvSpPr>
      <dsp:spPr>
        <a:xfrm>
          <a:off x="4831418" y="1788305"/>
          <a:ext cx="1075743" cy="55697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副总经理</a:t>
          </a:r>
          <a:endParaRPr lang="zh-CN" altLang="en-US" sz="1600" kern="1200" dirty="0"/>
        </a:p>
      </dsp:txBody>
      <dsp:txXfrm>
        <a:off x="4831418" y="1788305"/>
        <a:ext cx="1075743" cy="556972"/>
      </dsp:txXfrm>
    </dsp:sp>
    <dsp:sp>
      <dsp:nvSpPr>
        <dsp:cNvPr id="57" name="矩形 56"/>
        <dsp:cNvSpPr/>
      </dsp:nvSpPr>
      <dsp:spPr>
        <a:xfrm>
          <a:off x="5046567" y="2221506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徐学谦</a:t>
          </a:r>
          <a:endParaRPr lang="zh-CN" altLang="en-US" sz="1000" kern="1200" dirty="0"/>
        </a:p>
      </dsp:txBody>
      <dsp:txXfrm>
        <a:off x="5046567" y="2221506"/>
        <a:ext cx="968169" cy="185657"/>
      </dsp:txXfrm>
    </dsp:sp>
    <dsp:sp>
      <dsp:nvSpPr>
        <dsp:cNvPr id="58" name="矩形 57"/>
        <dsp:cNvSpPr/>
      </dsp:nvSpPr>
      <dsp:spPr>
        <a:xfrm>
          <a:off x="6245666" y="1518686"/>
          <a:ext cx="1075743" cy="55697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59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行政与财务</a:t>
          </a:r>
          <a:endParaRPr lang="zh-CN" altLang="en-US" sz="1600" kern="1200" dirty="0"/>
        </a:p>
      </dsp:txBody>
      <dsp:txXfrm>
        <a:off x="6245666" y="1518686"/>
        <a:ext cx="1075743" cy="556972"/>
      </dsp:txXfrm>
    </dsp:sp>
    <dsp:sp>
      <dsp:nvSpPr>
        <dsp:cNvPr id="59" name="矩形 58"/>
        <dsp:cNvSpPr/>
      </dsp:nvSpPr>
      <dsp:spPr>
        <a:xfrm>
          <a:off x="6460819" y="1951890"/>
          <a:ext cx="968169" cy="185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鄢晓斐、宫云华</a:t>
          </a:r>
          <a:endParaRPr lang="zh-CN" altLang="en-US" sz="1000" kern="1200" dirty="0"/>
        </a:p>
      </dsp:txBody>
      <dsp:txXfrm>
        <a:off x="6460819" y="1951890"/>
        <a:ext cx="968169" cy="1856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11538408" cy="5953027"/>
        <a:chOff x="0" y="0"/>
        <a:chExt cx="0" cy="0"/>
      </a:xfrm>
    </dsp:grpSpPr>
    <dsp:sp>
      <dsp:nvSpPr>
        <dsp:cNvPr id="1" name="任意多边形 0"/>
        <dsp:cNvSpPr/>
      </dsp:nvSpPr>
      <dsp:spPr>
        <a:xfrm>
          <a:off x="5371566" y="1475090"/>
          <a:ext cx="153875" cy="3287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8791"/>
              </a:lnTo>
              <a:lnTo>
                <a:pt x="153875" y="32879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2" name="任意多边形 1"/>
        <dsp:cNvSpPr/>
      </dsp:nvSpPr>
      <dsp:spPr>
        <a:xfrm>
          <a:off x="5188864" y="1475090"/>
          <a:ext cx="182701" cy="596877"/>
        </a:xfrm>
        <a:custGeom>
          <a:avLst/>
          <a:gdLst/>
          <a:ahLst/>
          <a:cxnLst/>
          <a:rect l="0" t="0" r="0" b="0"/>
          <a:pathLst>
            <a:path>
              <a:moveTo>
                <a:pt x="182701" y="0"/>
              </a:moveTo>
              <a:lnTo>
                <a:pt x="182701" y="596877"/>
              </a:lnTo>
              <a:lnTo>
                <a:pt x="0" y="59687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3" name="任意多边形 2"/>
        <dsp:cNvSpPr/>
      </dsp:nvSpPr>
      <dsp:spPr>
        <a:xfrm>
          <a:off x="9351513" y="3222648"/>
          <a:ext cx="717513" cy="31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754"/>
              </a:lnTo>
              <a:lnTo>
                <a:pt x="717513" y="190754"/>
              </a:lnTo>
              <a:lnTo>
                <a:pt x="717513" y="31997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4" name="任意多边形 3"/>
        <dsp:cNvSpPr/>
      </dsp:nvSpPr>
      <dsp:spPr>
        <a:xfrm>
          <a:off x="8634000" y="3222648"/>
          <a:ext cx="717513" cy="319975"/>
        </a:xfrm>
        <a:custGeom>
          <a:avLst/>
          <a:gdLst/>
          <a:ahLst/>
          <a:cxnLst/>
          <a:rect l="0" t="0" r="0" b="0"/>
          <a:pathLst>
            <a:path>
              <a:moveTo>
                <a:pt x="717513" y="0"/>
              </a:moveTo>
              <a:lnTo>
                <a:pt x="717513" y="190754"/>
              </a:lnTo>
              <a:lnTo>
                <a:pt x="0" y="190754"/>
              </a:lnTo>
              <a:lnTo>
                <a:pt x="0" y="31997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5" name="任意多边形 4"/>
        <dsp:cNvSpPr/>
      </dsp:nvSpPr>
      <dsp:spPr>
        <a:xfrm>
          <a:off x="5371566" y="1475090"/>
          <a:ext cx="3979947" cy="1193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4533"/>
              </a:lnTo>
              <a:lnTo>
                <a:pt x="3979947" y="1064533"/>
              </a:lnTo>
              <a:lnTo>
                <a:pt x="3979947" y="119375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6" name="任意多边形 5"/>
        <dsp:cNvSpPr/>
      </dsp:nvSpPr>
      <dsp:spPr>
        <a:xfrm>
          <a:off x="7198973" y="4096427"/>
          <a:ext cx="3587567" cy="31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754"/>
              </a:lnTo>
              <a:lnTo>
                <a:pt x="3587567" y="190754"/>
              </a:lnTo>
              <a:lnTo>
                <a:pt x="3587567" y="3199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7" name="任意多边形 6"/>
        <dsp:cNvSpPr/>
      </dsp:nvSpPr>
      <dsp:spPr>
        <a:xfrm>
          <a:off x="7198973" y="4096427"/>
          <a:ext cx="2152540" cy="31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754"/>
              </a:lnTo>
              <a:lnTo>
                <a:pt x="2152540" y="190754"/>
              </a:lnTo>
              <a:lnTo>
                <a:pt x="2152540" y="3199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8" name="任意多边形 7"/>
        <dsp:cNvSpPr/>
      </dsp:nvSpPr>
      <dsp:spPr>
        <a:xfrm>
          <a:off x="7198973" y="4096427"/>
          <a:ext cx="717513" cy="31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754"/>
              </a:lnTo>
              <a:lnTo>
                <a:pt x="717513" y="190754"/>
              </a:lnTo>
              <a:lnTo>
                <a:pt x="717513" y="3199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9" name="任意多边形 8"/>
        <dsp:cNvSpPr/>
      </dsp:nvSpPr>
      <dsp:spPr>
        <a:xfrm>
          <a:off x="6481459" y="4096427"/>
          <a:ext cx="717513" cy="319975"/>
        </a:xfrm>
        <a:custGeom>
          <a:avLst/>
          <a:gdLst/>
          <a:ahLst/>
          <a:cxnLst/>
          <a:rect l="0" t="0" r="0" b="0"/>
          <a:pathLst>
            <a:path>
              <a:moveTo>
                <a:pt x="717513" y="0"/>
              </a:moveTo>
              <a:lnTo>
                <a:pt x="717513" y="190754"/>
              </a:lnTo>
              <a:lnTo>
                <a:pt x="0" y="190754"/>
              </a:lnTo>
              <a:lnTo>
                <a:pt x="0" y="3199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0" name="任意多边形 9"/>
        <dsp:cNvSpPr/>
      </dsp:nvSpPr>
      <dsp:spPr>
        <a:xfrm>
          <a:off x="5046432" y="4096427"/>
          <a:ext cx="2152540" cy="319975"/>
        </a:xfrm>
        <a:custGeom>
          <a:avLst/>
          <a:gdLst/>
          <a:ahLst/>
          <a:cxnLst/>
          <a:rect l="0" t="0" r="0" b="0"/>
          <a:pathLst>
            <a:path>
              <a:moveTo>
                <a:pt x="2152540" y="0"/>
              </a:moveTo>
              <a:lnTo>
                <a:pt x="2152540" y="190754"/>
              </a:lnTo>
              <a:lnTo>
                <a:pt x="0" y="190754"/>
              </a:lnTo>
              <a:lnTo>
                <a:pt x="0" y="3199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1" name="任意多边形 10"/>
        <dsp:cNvSpPr/>
      </dsp:nvSpPr>
      <dsp:spPr>
        <a:xfrm>
          <a:off x="3611405" y="4096427"/>
          <a:ext cx="3587567" cy="319975"/>
        </a:xfrm>
        <a:custGeom>
          <a:avLst/>
          <a:gdLst/>
          <a:ahLst/>
          <a:cxnLst/>
          <a:rect l="0" t="0" r="0" b="0"/>
          <a:pathLst>
            <a:path>
              <a:moveTo>
                <a:pt x="3587567" y="0"/>
              </a:moveTo>
              <a:lnTo>
                <a:pt x="3587567" y="190754"/>
              </a:lnTo>
              <a:lnTo>
                <a:pt x="0" y="190754"/>
              </a:lnTo>
              <a:lnTo>
                <a:pt x="0" y="3199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2" name="任意多边形 11"/>
        <dsp:cNvSpPr/>
      </dsp:nvSpPr>
      <dsp:spPr>
        <a:xfrm>
          <a:off x="7153253" y="3222648"/>
          <a:ext cx="91440" cy="3199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97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3" name="任意多边形 12"/>
        <dsp:cNvSpPr/>
      </dsp:nvSpPr>
      <dsp:spPr>
        <a:xfrm>
          <a:off x="5371566" y="1475090"/>
          <a:ext cx="1827407" cy="1193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4533"/>
              </a:lnTo>
              <a:lnTo>
                <a:pt x="1827407" y="1064533"/>
              </a:lnTo>
              <a:lnTo>
                <a:pt x="1827407" y="119375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4" name="任意多边形 13"/>
        <dsp:cNvSpPr/>
      </dsp:nvSpPr>
      <dsp:spPr>
        <a:xfrm>
          <a:off x="5583732" y="3222648"/>
          <a:ext cx="91440" cy="319975"/>
        </a:xfrm>
        <a:custGeom>
          <a:avLst/>
          <a:gdLst/>
          <a:ahLst/>
          <a:cxnLst/>
          <a:rect l="0" t="0" r="0" b="0"/>
          <a:pathLst>
            <a:path>
              <a:moveTo>
                <a:pt x="112966" y="0"/>
              </a:moveTo>
              <a:lnTo>
                <a:pt x="112966" y="190754"/>
              </a:lnTo>
              <a:lnTo>
                <a:pt x="45720" y="190754"/>
              </a:lnTo>
              <a:lnTo>
                <a:pt x="45720" y="31997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5" name="任意多边形 14"/>
        <dsp:cNvSpPr/>
      </dsp:nvSpPr>
      <dsp:spPr>
        <a:xfrm>
          <a:off x="5371566" y="1475090"/>
          <a:ext cx="325133" cy="1193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4533"/>
              </a:lnTo>
              <a:lnTo>
                <a:pt x="325133" y="1064533"/>
              </a:lnTo>
              <a:lnTo>
                <a:pt x="325133" y="119375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6" name="任意多边形 15"/>
        <dsp:cNvSpPr/>
      </dsp:nvSpPr>
      <dsp:spPr>
        <a:xfrm>
          <a:off x="4261672" y="1475090"/>
          <a:ext cx="1109893" cy="1193754"/>
        </a:xfrm>
        <a:custGeom>
          <a:avLst/>
          <a:gdLst/>
          <a:ahLst/>
          <a:cxnLst/>
          <a:rect l="0" t="0" r="0" b="0"/>
          <a:pathLst>
            <a:path>
              <a:moveTo>
                <a:pt x="1109893" y="0"/>
              </a:moveTo>
              <a:lnTo>
                <a:pt x="1109893" y="1064533"/>
              </a:lnTo>
              <a:lnTo>
                <a:pt x="0" y="1064533"/>
              </a:lnTo>
              <a:lnTo>
                <a:pt x="0" y="119375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7" name="任意多边形 16"/>
        <dsp:cNvSpPr/>
      </dsp:nvSpPr>
      <dsp:spPr>
        <a:xfrm>
          <a:off x="2826645" y="1475090"/>
          <a:ext cx="2544920" cy="1193754"/>
        </a:xfrm>
        <a:custGeom>
          <a:avLst/>
          <a:gdLst/>
          <a:ahLst/>
          <a:cxnLst/>
          <a:rect l="0" t="0" r="0" b="0"/>
          <a:pathLst>
            <a:path>
              <a:moveTo>
                <a:pt x="2544920" y="0"/>
              </a:moveTo>
              <a:lnTo>
                <a:pt x="2544920" y="1064533"/>
              </a:lnTo>
              <a:lnTo>
                <a:pt x="0" y="1064533"/>
              </a:lnTo>
              <a:lnTo>
                <a:pt x="0" y="119375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8" name="任意多边形 17"/>
        <dsp:cNvSpPr/>
      </dsp:nvSpPr>
      <dsp:spPr>
        <a:xfrm>
          <a:off x="1391618" y="3222648"/>
          <a:ext cx="688313" cy="31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754"/>
              </a:lnTo>
              <a:lnTo>
                <a:pt x="688313" y="190754"/>
              </a:lnTo>
              <a:lnTo>
                <a:pt x="688313" y="31997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19" name="任意多边形 18"/>
        <dsp:cNvSpPr/>
      </dsp:nvSpPr>
      <dsp:spPr>
        <a:xfrm>
          <a:off x="644904" y="3222648"/>
          <a:ext cx="746713" cy="319975"/>
        </a:xfrm>
        <a:custGeom>
          <a:avLst/>
          <a:gdLst/>
          <a:ahLst/>
          <a:cxnLst/>
          <a:rect l="0" t="0" r="0" b="0"/>
          <a:pathLst>
            <a:path>
              <a:moveTo>
                <a:pt x="746713" y="0"/>
              </a:moveTo>
              <a:lnTo>
                <a:pt x="746713" y="190754"/>
              </a:lnTo>
              <a:lnTo>
                <a:pt x="0" y="190754"/>
              </a:lnTo>
              <a:lnTo>
                <a:pt x="0" y="31997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20" name="任意多边形 19"/>
        <dsp:cNvSpPr/>
      </dsp:nvSpPr>
      <dsp:spPr>
        <a:xfrm>
          <a:off x="1391618" y="1475090"/>
          <a:ext cx="3979947" cy="1193754"/>
        </a:xfrm>
        <a:custGeom>
          <a:avLst/>
          <a:gdLst/>
          <a:ahLst/>
          <a:cxnLst/>
          <a:rect l="0" t="0" r="0" b="0"/>
          <a:pathLst>
            <a:path>
              <a:moveTo>
                <a:pt x="3979947" y="0"/>
              </a:moveTo>
              <a:lnTo>
                <a:pt x="3979947" y="1064533"/>
              </a:lnTo>
              <a:lnTo>
                <a:pt x="0" y="1064533"/>
              </a:lnTo>
              <a:lnTo>
                <a:pt x="0" y="119375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21" name="矩形 20"/>
        <dsp:cNvSpPr/>
      </dsp:nvSpPr>
      <dsp:spPr>
        <a:xfrm>
          <a:off x="4836754" y="921287"/>
          <a:ext cx="1069623" cy="5538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总经理</a:t>
          </a:r>
          <a:endParaRPr lang="zh-CN" altLang="en-US" sz="1600" kern="1200" dirty="0"/>
        </a:p>
      </dsp:txBody>
      <dsp:txXfrm>
        <a:off x="4836754" y="921287"/>
        <a:ext cx="1069623" cy="553803"/>
      </dsp:txXfrm>
    </dsp:sp>
    <dsp:sp>
      <dsp:nvSpPr>
        <dsp:cNvPr id="22" name="矩形 21"/>
        <dsp:cNvSpPr/>
      </dsp:nvSpPr>
      <dsp:spPr>
        <a:xfrm>
          <a:off x="5050679" y="1352023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李健</a:t>
          </a:r>
          <a:endParaRPr lang="zh-CN" altLang="en-US" sz="1000" kern="1200" dirty="0"/>
        </a:p>
      </dsp:txBody>
      <dsp:txXfrm>
        <a:off x="5050679" y="1352023"/>
        <a:ext cx="962660" cy="184601"/>
      </dsp:txXfrm>
    </dsp:sp>
    <dsp:sp>
      <dsp:nvSpPr>
        <dsp:cNvPr id="23" name="矩形 22"/>
        <dsp:cNvSpPr/>
      </dsp:nvSpPr>
      <dsp:spPr>
        <a:xfrm>
          <a:off x="856806" y="2668844"/>
          <a:ext cx="1069623" cy="55380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项目部</a:t>
          </a:r>
          <a:endParaRPr lang="zh-CN" altLang="en-US" sz="1600" kern="1200" dirty="0"/>
        </a:p>
      </dsp:txBody>
      <dsp:txXfrm>
        <a:off x="856806" y="2668844"/>
        <a:ext cx="1069623" cy="553803"/>
      </dsp:txXfrm>
    </dsp:sp>
    <dsp:sp>
      <dsp:nvSpPr>
        <dsp:cNvPr id="24" name="矩形 23"/>
        <dsp:cNvSpPr/>
      </dsp:nvSpPr>
      <dsp:spPr>
        <a:xfrm>
          <a:off x="1070731" y="3099580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梁俊、白慧杰</a:t>
          </a:r>
          <a:endParaRPr lang="zh-CN" altLang="en-US" sz="1000" kern="1200" dirty="0"/>
        </a:p>
      </dsp:txBody>
      <dsp:txXfrm>
        <a:off x="1070731" y="3099580"/>
        <a:ext cx="962660" cy="184601"/>
      </dsp:txXfrm>
    </dsp:sp>
    <dsp:sp>
      <dsp:nvSpPr>
        <dsp:cNvPr id="25" name="矩形 24"/>
        <dsp:cNvSpPr/>
      </dsp:nvSpPr>
      <dsp:spPr>
        <a:xfrm>
          <a:off x="110093" y="3542623"/>
          <a:ext cx="1069623" cy="55380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kern="1200" dirty="0"/>
            <a:t>ABB</a:t>
          </a:r>
          <a:r>
            <a:rPr lang="zh-CN" altLang="en-US" sz="1600" kern="1200" dirty="0"/>
            <a:t>、</a:t>
          </a:r>
          <a:r>
            <a:rPr lang="en-US" altLang="zh-CN" sz="1600" kern="1200" dirty="0"/>
            <a:t>SND</a:t>
          </a:r>
          <a:endParaRPr lang="zh-CN" altLang="en-US" sz="1600" kern="1200" dirty="0"/>
        </a:p>
      </dsp:txBody>
      <dsp:txXfrm>
        <a:off x="110093" y="3542623"/>
        <a:ext cx="1069623" cy="553803"/>
      </dsp:txXfrm>
    </dsp:sp>
    <dsp:sp>
      <dsp:nvSpPr>
        <dsp:cNvPr id="26" name="矩形 25"/>
        <dsp:cNvSpPr/>
      </dsp:nvSpPr>
      <dsp:spPr>
        <a:xfrm>
          <a:off x="324018" y="3973359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李亚丽、冯明月</a:t>
          </a:r>
          <a:endParaRPr lang="zh-CN" altLang="en-US" sz="1000" kern="1200" dirty="0"/>
        </a:p>
      </dsp:txBody>
      <dsp:txXfrm>
        <a:off x="324018" y="3973359"/>
        <a:ext cx="962660" cy="184601"/>
      </dsp:txXfrm>
    </dsp:sp>
    <dsp:sp>
      <dsp:nvSpPr>
        <dsp:cNvPr id="27" name="矩形 26"/>
        <dsp:cNvSpPr/>
      </dsp:nvSpPr>
      <dsp:spPr>
        <a:xfrm>
          <a:off x="1545120" y="3542623"/>
          <a:ext cx="1069623" cy="55380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其他</a:t>
          </a:r>
          <a:endParaRPr lang="zh-CN" altLang="en-US" sz="1600" kern="1200" dirty="0"/>
        </a:p>
      </dsp:txBody>
      <dsp:txXfrm>
        <a:off x="1545120" y="3542623"/>
        <a:ext cx="1069623" cy="553803"/>
      </dsp:txXfrm>
    </dsp:sp>
    <dsp:sp>
      <dsp:nvSpPr>
        <dsp:cNvPr id="28" name="矩形 27"/>
        <dsp:cNvSpPr/>
      </dsp:nvSpPr>
      <dsp:spPr>
        <a:xfrm>
          <a:off x="1700645" y="3965323"/>
          <a:ext cx="1079460" cy="2006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霍灿坤</a:t>
          </a:r>
          <a:endParaRPr lang="zh-CN" altLang="en-US" sz="1000" kern="1200" dirty="0"/>
        </a:p>
      </dsp:txBody>
      <dsp:txXfrm>
        <a:off x="1700645" y="3965323"/>
        <a:ext cx="1079460" cy="200674"/>
      </dsp:txXfrm>
    </dsp:sp>
    <dsp:sp>
      <dsp:nvSpPr>
        <dsp:cNvPr id="29" name="矩形 28"/>
        <dsp:cNvSpPr/>
      </dsp:nvSpPr>
      <dsp:spPr>
        <a:xfrm>
          <a:off x="2291833" y="2668844"/>
          <a:ext cx="1069623" cy="553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技术部</a:t>
          </a:r>
          <a:endParaRPr lang="zh-CN" altLang="en-US" sz="1600" kern="1200" dirty="0"/>
        </a:p>
      </dsp:txBody>
      <dsp:txXfrm>
        <a:off x="2291833" y="2668844"/>
        <a:ext cx="1069623" cy="553803"/>
      </dsp:txXfrm>
    </dsp:sp>
    <dsp:sp>
      <dsp:nvSpPr>
        <dsp:cNvPr id="30" name="矩形 29"/>
        <dsp:cNvSpPr/>
      </dsp:nvSpPr>
      <dsp:spPr>
        <a:xfrm>
          <a:off x="2505758" y="3099580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崔建国、冯严</a:t>
          </a:r>
          <a:endParaRPr lang="zh-CN" altLang="en-US" sz="1000" kern="1200" dirty="0"/>
        </a:p>
      </dsp:txBody>
      <dsp:txXfrm>
        <a:off x="2505758" y="3099580"/>
        <a:ext cx="962660" cy="184601"/>
      </dsp:txXfrm>
    </dsp:sp>
    <dsp:sp>
      <dsp:nvSpPr>
        <dsp:cNvPr id="31" name="矩形 30"/>
        <dsp:cNvSpPr/>
      </dsp:nvSpPr>
      <dsp:spPr>
        <a:xfrm>
          <a:off x="3726860" y="2668844"/>
          <a:ext cx="1069623" cy="55380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采购与外协</a:t>
          </a:r>
          <a:endParaRPr lang="zh-CN" altLang="en-US" sz="1600" kern="1200" dirty="0"/>
        </a:p>
      </dsp:txBody>
      <dsp:txXfrm>
        <a:off x="3726860" y="2668844"/>
        <a:ext cx="1069623" cy="553803"/>
      </dsp:txXfrm>
    </dsp:sp>
    <dsp:sp>
      <dsp:nvSpPr>
        <dsp:cNvPr id="32" name="矩形 31"/>
        <dsp:cNvSpPr/>
      </dsp:nvSpPr>
      <dsp:spPr>
        <a:xfrm>
          <a:off x="3940785" y="3099580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许铁宁、候全莹</a:t>
          </a:r>
          <a:endParaRPr lang="zh-CN" altLang="en-US" sz="1000" kern="1200" dirty="0"/>
        </a:p>
      </dsp:txBody>
      <dsp:txXfrm>
        <a:off x="3940785" y="3099580"/>
        <a:ext cx="962660" cy="184601"/>
      </dsp:txXfrm>
    </dsp:sp>
    <dsp:sp>
      <dsp:nvSpPr>
        <dsp:cNvPr id="33" name="矩形 32"/>
        <dsp:cNvSpPr/>
      </dsp:nvSpPr>
      <dsp:spPr>
        <a:xfrm>
          <a:off x="5161887" y="2668844"/>
          <a:ext cx="1069623" cy="55380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品管部</a:t>
          </a:r>
          <a:endParaRPr lang="zh-CN" altLang="en-US" sz="1600" kern="1200" dirty="0"/>
        </a:p>
      </dsp:txBody>
      <dsp:txXfrm>
        <a:off x="5161887" y="2668844"/>
        <a:ext cx="1069623" cy="553803"/>
      </dsp:txXfrm>
    </dsp:sp>
    <dsp:sp>
      <dsp:nvSpPr>
        <dsp:cNvPr id="34" name="矩形 33"/>
        <dsp:cNvSpPr/>
      </dsp:nvSpPr>
      <dsp:spPr>
        <a:xfrm>
          <a:off x="5375812" y="3099580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尹雪礼</a:t>
          </a:r>
          <a:endParaRPr lang="zh-CN" altLang="en-US" sz="1000" kern="1200" dirty="0"/>
        </a:p>
      </dsp:txBody>
      <dsp:txXfrm>
        <a:off x="5375812" y="3099580"/>
        <a:ext cx="962660" cy="184601"/>
      </dsp:txXfrm>
    </dsp:sp>
    <dsp:sp>
      <dsp:nvSpPr>
        <dsp:cNvPr id="35" name="矩形 34"/>
        <dsp:cNvSpPr/>
      </dsp:nvSpPr>
      <dsp:spPr>
        <a:xfrm>
          <a:off x="5094641" y="3542623"/>
          <a:ext cx="1069623" cy="55380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检验员</a:t>
          </a:r>
          <a:endParaRPr lang="zh-CN" altLang="en-US" sz="1600" kern="1200" dirty="0"/>
        </a:p>
      </dsp:txBody>
      <dsp:txXfrm>
        <a:off x="5094641" y="3542623"/>
        <a:ext cx="1069623" cy="553803"/>
      </dsp:txXfrm>
    </dsp:sp>
    <dsp:sp>
      <dsp:nvSpPr>
        <dsp:cNvPr id="36" name="矩形 35"/>
        <dsp:cNvSpPr/>
      </dsp:nvSpPr>
      <dsp:spPr>
        <a:xfrm>
          <a:off x="5174072" y="3973359"/>
          <a:ext cx="1231647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3810" rIns="1524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00" kern="1200" dirty="0"/>
            <a:t>代亚兰、孙蓉、高丽敏、赵容焕</a:t>
          </a:r>
          <a:endParaRPr lang="zh-CN" altLang="en-US" sz="600" kern="1200" dirty="0"/>
        </a:p>
      </dsp:txBody>
      <dsp:txXfrm>
        <a:off x="5174072" y="3973359"/>
        <a:ext cx="1231647" cy="184601"/>
      </dsp:txXfrm>
    </dsp:sp>
    <dsp:sp>
      <dsp:nvSpPr>
        <dsp:cNvPr id="37" name="矩形 36"/>
        <dsp:cNvSpPr/>
      </dsp:nvSpPr>
      <dsp:spPr>
        <a:xfrm>
          <a:off x="6664161" y="2668844"/>
          <a:ext cx="1069623" cy="55380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生产部</a:t>
          </a:r>
          <a:endParaRPr lang="zh-CN" altLang="en-US" sz="1600" kern="1200" dirty="0"/>
        </a:p>
      </dsp:txBody>
      <dsp:txXfrm>
        <a:off x="6664161" y="2668844"/>
        <a:ext cx="1069623" cy="553803"/>
      </dsp:txXfrm>
    </dsp:sp>
    <dsp:sp>
      <dsp:nvSpPr>
        <dsp:cNvPr id="38" name="矩形 37"/>
        <dsp:cNvSpPr/>
      </dsp:nvSpPr>
      <dsp:spPr>
        <a:xfrm>
          <a:off x="6878086" y="3099580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扈长亮</a:t>
          </a:r>
          <a:endParaRPr lang="zh-CN" altLang="en-US" sz="1000" kern="1200" dirty="0"/>
        </a:p>
      </dsp:txBody>
      <dsp:txXfrm>
        <a:off x="6878086" y="3099580"/>
        <a:ext cx="962660" cy="184601"/>
      </dsp:txXfrm>
    </dsp:sp>
    <dsp:sp>
      <dsp:nvSpPr>
        <dsp:cNvPr id="39" name="矩形 38"/>
        <dsp:cNvSpPr/>
      </dsp:nvSpPr>
      <dsp:spPr>
        <a:xfrm>
          <a:off x="6664161" y="3542623"/>
          <a:ext cx="1069623" cy="553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生产经理</a:t>
          </a:r>
          <a:endParaRPr lang="zh-CN" altLang="en-US" sz="1600" kern="1200" dirty="0"/>
        </a:p>
      </dsp:txBody>
      <dsp:txXfrm>
        <a:off x="6664161" y="3542623"/>
        <a:ext cx="1069623" cy="553803"/>
      </dsp:txXfrm>
    </dsp:sp>
    <dsp:sp>
      <dsp:nvSpPr>
        <dsp:cNvPr id="40" name="矩形 39"/>
        <dsp:cNvSpPr/>
      </dsp:nvSpPr>
      <dsp:spPr>
        <a:xfrm>
          <a:off x="6878086" y="3973359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扈长亮</a:t>
          </a:r>
          <a:endParaRPr lang="zh-CN" altLang="en-US" sz="1000" kern="1200" dirty="0"/>
        </a:p>
      </dsp:txBody>
      <dsp:txXfrm>
        <a:off x="6878086" y="3973359"/>
        <a:ext cx="962660" cy="184601"/>
      </dsp:txXfrm>
    </dsp:sp>
    <dsp:sp>
      <dsp:nvSpPr>
        <dsp:cNvPr id="41" name="矩形 40"/>
        <dsp:cNvSpPr/>
      </dsp:nvSpPr>
      <dsp:spPr>
        <a:xfrm>
          <a:off x="3076594" y="4416402"/>
          <a:ext cx="1069623" cy="55380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落料班</a:t>
          </a:r>
          <a:endParaRPr lang="zh-CN" altLang="en-US" sz="1600" kern="1200" dirty="0"/>
        </a:p>
      </dsp:txBody>
      <dsp:txXfrm>
        <a:off x="3076594" y="4416402"/>
        <a:ext cx="1069623" cy="553803"/>
      </dsp:txXfrm>
    </dsp:sp>
    <dsp:sp>
      <dsp:nvSpPr>
        <dsp:cNvPr id="42" name="矩形 41"/>
        <dsp:cNvSpPr/>
      </dsp:nvSpPr>
      <dsp:spPr>
        <a:xfrm>
          <a:off x="3290518" y="4847138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赵叔平</a:t>
          </a:r>
          <a:endParaRPr lang="zh-CN" altLang="en-US" sz="1000" kern="1200" dirty="0"/>
        </a:p>
      </dsp:txBody>
      <dsp:txXfrm>
        <a:off x="3290518" y="4847138"/>
        <a:ext cx="962660" cy="184601"/>
      </dsp:txXfrm>
    </dsp:sp>
    <dsp:sp>
      <dsp:nvSpPr>
        <dsp:cNvPr id="43" name="矩形 42"/>
        <dsp:cNvSpPr/>
      </dsp:nvSpPr>
      <dsp:spPr>
        <a:xfrm>
          <a:off x="4511621" y="4416402"/>
          <a:ext cx="1069623" cy="55380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钳工班</a:t>
          </a:r>
          <a:endParaRPr lang="zh-CN" altLang="en-US" sz="1600" kern="1200" dirty="0"/>
        </a:p>
      </dsp:txBody>
      <dsp:txXfrm>
        <a:off x="4511621" y="4416402"/>
        <a:ext cx="1069623" cy="553803"/>
      </dsp:txXfrm>
    </dsp:sp>
    <dsp:sp>
      <dsp:nvSpPr>
        <dsp:cNvPr id="44" name="矩形 43"/>
        <dsp:cNvSpPr/>
      </dsp:nvSpPr>
      <dsp:spPr>
        <a:xfrm>
          <a:off x="4725545" y="4847138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/>
            <a:t>周胜利</a:t>
          </a:r>
          <a:endParaRPr lang="zh-CN" altLang="en-US" sz="1200" kern="1200" dirty="0"/>
        </a:p>
      </dsp:txBody>
      <dsp:txXfrm>
        <a:off x="4725545" y="4847138"/>
        <a:ext cx="962660" cy="184601"/>
      </dsp:txXfrm>
    </dsp:sp>
    <dsp:sp>
      <dsp:nvSpPr>
        <dsp:cNvPr id="45" name="矩形 44"/>
        <dsp:cNvSpPr/>
      </dsp:nvSpPr>
      <dsp:spPr>
        <a:xfrm>
          <a:off x="5946648" y="4416402"/>
          <a:ext cx="1069623" cy="55380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折弯班</a:t>
          </a:r>
          <a:endParaRPr lang="zh-CN" altLang="en-US" sz="1600" kern="1200" dirty="0"/>
        </a:p>
      </dsp:txBody>
      <dsp:txXfrm>
        <a:off x="5946648" y="4416402"/>
        <a:ext cx="1069623" cy="553803"/>
      </dsp:txXfrm>
    </dsp:sp>
    <dsp:sp>
      <dsp:nvSpPr>
        <dsp:cNvPr id="46" name="矩形 45"/>
        <dsp:cNvSpPr/>
      </dsp:nvSpPr>
      <dsp:spPr>
        <a:xfrm>
          <a:off x="6160572" y="4847138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赵荣换</a:t>
          </a:r>
          <a:endParaRPr lang="zh-CN" altLang="en-US" sz="1000" kern="1200" dirty="0"/>
        </a:p>
      </dsp:txBody>
      <dsp:txXfrm>
        <a:off x="6160572" y="4847138"/>
        <a:ext cx="962660" cy="184601"/>
      </dsp:txXfrm>
    </dsp:sp>
    <dsp:sp>
      <dsp:nvSpPr>
        <dsp:cNvPr id="47" name="矩形 46"/>
        <dsp:cNvSpPr/>
      </dsp:nvSpPr>
      <dsp:spPr>
        <a:xfrm>
          <a:off x="7381675" y="4416402"/>
          <a:ext cx="1069623" cy="55380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焊接班</a:t>
          </a:r>
          <a:endParaRPr lang="zh-CN" altLang="en-US" sz="1600" kern="1200" dirty="0"/>
        </a:p>
      </dsp:txBody>
      <dsp:txXfrm>
        <a:off x="7381675" y="4416402"/>
        <a:ext cx="1069623" cy="553803"/>
      </dsp:txXfrm>
    </dsp:sp>
    <dsp:sp>
      <dsp:nvSpPr>
        <dsp:cNvPr id="48" name="矩形 47"/>
        <dsp:cNvSpPr/>
      </dsp:nvSpPr>
      <dsp:spPr>
        <a:xfrm>
          <a:off x="7595599" y="4847138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崔秀芝</a:t>
          </a:r>
          <a:endParaRPr lang="zh-CN" altLang="en-US" sz="1000" kern="1200" dirty="0"/>
        </a:p>
      </dsp:txBody>
      <dsp:txXfrm>
        <a:off x="7595599" y="4847138"/>
        <a:ext cx="962660" cy="184601"/>
      </dsp:txXfrm>
    </dsp:sp>
    <dsp:sp>
      <dsp:nvSpPr>
        <dsp:cNvPr id="49" name="矩形 48"/>
        <dsp:cNvSpPr/>
      </dsp:nvSpPr>
      <dsp:spPr>
        <a:xfrm>
          <a:off x="8816702" y="4416402"/>
          <a:ext cx="1069623" cy="553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喷涂班</a:t>
          </a:r>
          <a:endParaRPr lang="zh-CN" altLang="en-US" sz="1600" kern="1200" dirty="0"/>
        </a:p>
      </dsp:txBody>
      <dsp:txXfrm>
        <a:off x="8816702" y="4416402"/>
        <a:ext cx="1069623" cy="553803"/>
      </dsp:txXfrm>
    </dsp:sp>
    <dsp:sp>
      <dsp:nvSpPr>
        <dsp:cNvPr id="50" name="矩形 49"/>
        <dsp:cNvSpPr/>
      </dsp:nvSpPr>
      <dsp:spPr>
        <a:xfrm>
          <a:off x="9030626" y="4847138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李建发</a:t>
          </a:r>
          <a:endParaRPr lang="zh-CN" altLang="en-US" sz="1000" kern="1200" dirty="0"/>
        </a:p>
      </dsp:txBody>
      <dsp:txXfrm>
        <a:off x="9030626" y="4847138"/>
        <a:ext cx="962660" cy="184601"/>
      </dsp:txXfrm>
    </dsp:sp>
    <dsp:sp>
      <dsp:nvSpPr>
        <dsp:cNvPr id="51" name="矩形 50"/>
        <dsp:cNvSpPr/>
      </dsp:nvSpPr>
      <dsp:spPr>
        <a:xfrm>
          <a:off x="10251729" y="4416402"/>
          <a:ext cx="1069623" cy="55380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组装班</a:t>
          </a:r>
          <a:endParaRPr lang="zh-CN" altLang="en-US" sz="1600" kern="1200" dirty="0"/>
        </a:p>
      </dsp:txBody>
      <dsp:txXfrm>
        <a:off x="10251729" y="4416402"/>
        <a:ext cx="1069623" cy="553803"/>
      </dsp:txXfrm>
    </dsp:sp>
    <dsp:sp>
      <dsp:nvSpPr>
        <dsp:cNvPr id="52" name="矩形 51"/>
        <dsp:cNvSpPr/>
      </dsp:nvSpPr>
      <dsp:spPr>
        <a:xfrm>
          <a:off x="10465653" y="4847138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刘雅慧</a:t>
          </a:r>
          <a:endParaRPr lang="zh-CN" altLang="en-US" sz="1000" kern="1200" dirty="0"/>
        </a:p>
      </dsp:txBody>
      <dsp:txXfrm>
        <a:off x="10465653" y="4847138"/>
        <a:ext cx="962660" cy="184601"/>
      </dsp:txXfrm>
    </dsp:sp>
    <dsp:sp>
      <dsp:nvSpPr>
        <dsp:cNvPr id="53" name="矩形 52"/>
        <dsp:cNvSpPr/>
      </dsp:nvSpPr>
      <dsp:spPr>
        <a:xfrm>
          <a:off x="8816702" y="2668844"/>
          <a:ext cx="1069623" cy="55380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物流部</a:t>
          </a:r>
          <a:endParaRPr lang="zh-CN" altLang="en-US" sz="1600" kern="1200" dirty="0"/>
        </a:p>
      </dsp:txBody>
      <dsp:txXfrm>
        <a:off x="8816702" y="2668844"/>
        <a:ext cx="1069623" cy="553803"/>
      </dsp:txXfrm>
    </dsp:sp>
    <dsp:sp>
      <dsp:nvSpPr>
        <dsp:cNvPr id="54" name="矩形 53"/>
        <dsp:cNvSpPr/>
      </dsp:nvSpPr>
      <dsp:spPr>
        <a:xfrm>
          <a:off x="9030626" y="3099580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冯金平</a:t>
          </a:r>
          <a:endParaRPr lang="zh-CN" altLang="en-US" sz="1000" kern="1200" dirty="0"/>
        </a:p>
      </dsp:txBody>
      <dsp:txXfrm>
        <a:off x="9030626" y="3099580"/>
        <a:ext cx="962660" cy="184601"/>
      </dsp:txXfrm>
    </dsp:sp>
    <dsp:sp>
      <dsp:nvSpPr>
        <dsp:cNvPr id="55" name="矩形 54"/>
        <dsp:cNvSpPr/>
      </dsp:nvSpPr>
      <dsp:spPr>
        <a:xfrm>
          <a:off x="8099188" y="3542623"/>
          <a:ext cx="1069623" cy="55380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出入库管理</a:t>
          </a:r>
          <a:endParaRPr lang="zh-CN" altLang="en-US" sz="1600" kern="1200" dirty="0"/>
        </a:p>
      </dsp:txBody>
      <dsp:txXfrm>
        <a:off x="8099188" y="3542623"/>
        <a:ext cx="1069623" cy="553803"/>
      </dsp:txXfrm>
    </dsp:sp>
    <dsp:sp>
      <dsp:nvSpPr>
        <dsp:cNvPr id="56" name="矩形 55"/>
        <dsp:cNvSpPr/>
      </dsp:nvSpPr>
      <dsp:spPr>
        <a:xfrm>
          <a:off x="8313113" y="3973359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冯金平</a:t>
          </a:r>
          <a:endParaRPr lang="zh-CN" altLang="en-US" sz="1000" kern="1200" dirty="0"/>
        </a:p>
      </dsp:txBody>
      <dsp:txXfrm>
        <a:off x="8313113" y="3973359"/>
        <a:ext cx="962660" cy="184601"/>
      </dsp:txXfrm>
    </dsp:sp>
    <dsp:sp>
      <dsp:nvSpPr>
        <dsp:cNvPr id="57" name="矩形 56"/>
        <dsp:cNvSpPr/>
      </dsp:nvSpPr>
      <dsp:spPr>
        <a:xfrm>
          <a:off x="9534215" y="3542623"/>
          <a:ext cx="1069623" cy="55380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包装</a:t>
          </a:r>
          <a:endParaRPr lang="zh-CN" altLang="en-US" sz="1600" kern="1200" dirty="0"/>
        </a:p>
      </dsp:txBody>
      <dsp:txXfrm>
        <a:off x="9534215" y="3542623"/>
        <a:ext cx="1069623" cy="553803"/>
      </dsp:txXfrm>
    </dsp:sp>
    <dsp:sp>
      <dsp:nvSpPr>
        <dsp:cNvPr id="58" name="矩形 57"/>
        <dsp:cNvSpPr/>
      </dsp:nvSpPr>
      <dsp:spPr>
        <a:xfrm>
          <a:off x="9748140" y="3973359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孟凤景</a:t>
          </a:r>
          <a:endParaRPr lang="zh-CN" altLang="en-US" sz="1000" kern="1200" dirty="0"/>
        </a:p>
      </dsp:txBody>
      <dsp:txXfrm>
        <a:off x="9748140" y="3973359"/>
        <a:ext cx="962660" cy="184601"/>
      </dsp:txXfrm>
    </dsp:sp>
    <dsp:sp>
      <dsp:nvSpPr>
        <dsp:cNvPr id="59" name="矩形 58"/>
        <dsp:cNvSpPr/>
      </dsp:nvSpPr>
      <dsp:spPr>
        <a:xfrm>
          <a:off x="4119240" y="1795066"/>
          <a:ext cx="1069623" cy="55380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副总经理</a:t>
          </a:r>
          <a:endParaRPr lang="zh-CN" altLang="en-US" sz="1600" kern="1200" dirty="0"/>
        </a:p>
      </dsp:txBody>
      <dsp:txXfrm>
        <a:off x="4119240" y="1795066"/>
        <a:ext cx="1069623" cy="553803"/>
      </dsp:txXfrm>
    </dsp:sp>
    <dsp:sp>
      <dsp:nvSpPr>
        <dsp:cNvPr id="60" name="矩形 59"/>
        <dsp:cNvSpPr/>
      </dsp:nvSpPr>
      <dsp:spPr>
        <a:xfrm>
          <a:off x="4333165" y="2225802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徐学谦</a:t>
          </a:r>
          <a:endParaRPr lang="zh-CN" altLang="en-US" sz="1000" kern="1200" dirty="0"/>
        </a:p>
      </dsp:txBody>
      <dsp:txXfrm>
        <a:off x="4333165" y="2225802"/>
        <a:ext cx="962660" cy="184601"/>
      </dsp:txXfrm>
    </dsp:sp>
    <dsp:sp>
      <dsp:nvSpPr>
        <dsp:cNvPr id="61" name="矩形 60"/>
        <dsp:cNvSpPr/>
      </dsp:nvSpPr>
      <dsp:spPr>
        <a:xfrm>
          <a:off x="5525441" y="1526980"/>
          <a:ext cx="1069623" cy="55380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78148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行政与财务</a:t>
          </a:r>
          <a:endParaRPr lang="zh-CN" altLang="en-US" sz="1600" kern="1200" dirty="0"/>
        </a:p>
      </dsp:txBody>
      <dsp:txXfrm>
        <a:off x="5525441" y="1526980"/>
        <a:ext cx="1069623" cy="553803"/>
      </dsp:txXfrm>
    </dsp:sp>
    <dsp:sp>
      <dsp:nvSpPr>
        <dsp:cNvPr id="62" name="矩形 61"/>
        <dsp:cNvSpPr/>
      </dsp:nvSpPr>
      <dsp:spPr>
        <a:xfrm>
          <a:off x="5739370" y="1957720"/>
          <a:ext cx="962660" cy="1846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鄢晓斐、宫云华</a:t>
          </a:r>
          <a:endParaRPr lang="zh-CN" altLang="en-US" sz="1000" kern="1200" dirty="0"/>
        </a:p>
      </dsp:txBody>
      <dsp:txXfrm>
        <a:off x="5739370" y="1957720"/>
        <a:ext cx="962660" cy="184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r">
              <a:defRPr sz="1200"/>
            </a:lvl1pPr>
          </a:lstStyle>
          <a:p>
            <a:fld id="{56DE2450-0EC9-4398-9645-B5448B4C26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87" tIns="47393" rIns="94787" bIns="47393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4787" tIns="47393" rIns="94787" bIns="47393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8427" cy="513507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993" y="9721106"/>
            <a:ext cx="3078427" cy="513507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r">
              <a:defRPr sz="1200"/>
            </a:lvl1pPr>
          </a:lstStyle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296FE-89BE-4166-A283-0AF28395A7A7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420"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296FE-89BE-4166-A283-0AF28395A7A7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296FE-89BE-4166-A283-0AF28395A7A7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420"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787F8EE-17C1-442E-A1B2-E7803875391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420"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7F8EE-17C1-442E-A1B2-E78038753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787F8EE-17C1-442E-A1B2-E7803875391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8887-364F-43FF-B781-42F1F0131D2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5094-B2EF-4B32-B759-890045F2B01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464F-FF40-4C77-B132-60B5BF17D89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w/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8E8F93">
              <a:alpha val="20000"/>
            </a:srgbClr>
          </a:solidFill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Drag Your Image Here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" y="2721430"/>
            <a:ext cx="12192000" cy="1156853"/>
          </a:xfrm>
          <a:prstGeom prst="rect">
            <a:avLst/>
          </a:prstGeom>
          <a:solidFill>
            <a:schemeClr val="tx2">
              <a:alpha val="80000"/>
            </a:schemeClr>
          </a:solidFill>
        </p:spPr>
        <p:txBody>
          <a:bodyPr lIns="252000" tIns="0" rIns="0" bIns="0" anchor="ctr" anchorCtr="0"/>
          <a:lstStyle>
            <a:lvl1pPr algn="l"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Section Title</a:t>
            </a:r>
            <a:endParaRPr lang="en-US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3867185"/>
            <a:ext cx="12192000" cy="497417"/>
          </a:xfrm>
          <a:prstGeom prst="rect">
            <a:avLst/>
          </a:prstGeom>
          <a:solidFill>
            <a:schemeClr val="tx2"/>
          </a:solidFill>
        </p:spPr>
        <p:txBody>
          <a:bodyPr lIns="252000" tIns="0" rIns="0" bIns="0" anchor="ctr" anchorCtr="0"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Optional Subtitle</a:t>
            </a:r>
            <a:endParaRPr lang="en-US"/>
          </a:p>
        </p:txBody>
      </p:sp>
      <p:pic>
        <p:nvPicPr>
          <p:cNvPr id="13" name="Picture 12" descr="schneider_LIO_Life-Green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603" y="6012788"/>
            <a:ext cx="2563063" cy="706672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30521" y="6476211"/>
            <a:ext cx="70092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Page </a:t>
            </a:r>
            <a:fld id="{5A9C12DC-491F-9444-86A2-13AC5C62A2FC}" type="slidenum">
              <a:rPr lang="en-US" smtClean="0"/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4" y="6476209"/>
            <a:ext cx="2013023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Confidential Property of Schneider Electric |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884ED-21B8-4328-8BA4-C052EFC711E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01679-6E65-47AC-9188-23C14C142AF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6CB92-FD21-453D-B0A0-4FF1147F2A5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33AB-12DE-454B-B231-DA2277A5E2C4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18DB5-E7EC-44FF-9D0C-5DFC87A5D34A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60F58-3CD1-4ACC-82E5-BA9910C59C96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7F2C-3D32-4C4D-8C12-A12C37B7FAC0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9FC43-7271-45C2-ADB3-E043F5F9608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36542-CD61-4DB3-940F-8BE7C8EB527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69526" y="807911"/>
            <a:ext cx="9476999" cy="457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5" descr="C:\Users\Administrator\Desktop\logo(1)_副本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419790" y="115328"/>
            <a:ext cx="12779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9" Type="http://schemas.openxmlformats.org/officeDocument/2006/relationships/notesSlide" Target="../notesSlides/notesSlide8.xml"/><Relationship Id="rId18" Type="http://schemas.openxmlformats.org/officeDocument/2006/relationships/slideLayout" Target="../slideLayouts/slideLayout1.xml"/><Relationship Id="rId17" Type="http://schemas.microsoft.com/office/2007/relationships/hdphoto" Target="../media/hdphoto4.wdp"/><Relationship Id="rId16" Type="http://schemas.openxmlformats.org/officeDocument/2006/relationships/image" Target="../media/image20.png"/><Relationship Id="rId15" Type="http://schemas.microsoft.com/office/2007/relationships/hdphoto" Target="../media/hdphoto3.wdp"/><Relationship Id="rId14" Type="http://schemas.openxmlformats.org/officeDocument/2006/relationships/image" Target="../media/image19.png"/><Relationship Id="rId13" Type="http://schemas.microsoft.com/office/2007/relationships/hdphoto" Target="../media/hdphoto2.wdp"/><Relationship Id="rId12" Type="http://schemas.openxmlformats.org/officeDocument/2006/relationships/image" Target="../media/image18.png"/><Relationship Id="rId11" Type="http://schemas.microsoft.com/office/2007/relationships/hdphoto" Target="../media/hdphoto1.wdp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6.jpeg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microsoft.com/office/2007/relationships/hdphoto" Target="../media/hdphoto7.wdp"/><Relationship Id="rId3" Type="http://schemas.openxmlformats.org/officeDocument/2006/relationships/image" Target="../media/image58.png"/><Relationship Id="rId2" Type="http://schemas.microsoft.com/office/2007/relationships/hdphoto" Target="../media/hdphoto6.wdp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4.png"/><Relationship Id="rId1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1.png"/><Relationship Id="rId7" Type="http://schemas.openxmlformats.org/officeDocument/2006/relationships/image" Target="../media/image70.png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11.png"/><Relationship Id="rId2" Type="http://schemas.openxmlformats.org/officeDocument/2006/relationships/image" Target="../media/image66.pn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hdphoto8.wdp"/><Relationship Id="rId3" Type="http://schemas.openxmlformats.org/officeDocument/2006/relationships/image" Target="../media/image73.png"/><Relationship Id="rId2" Type="http://schemas.openxmlformats.org/officeDocument/2006/relationships/image" Target="../media/image14.jpeg"/><Relationship Id="rId1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20.png"/><Relationship Id="rId7" Type="http://schemas.microsoft.com/office/2007/relationships/hdphoto" Target="../media/hdphoto3.wdp"/><Relationship Id="rId6" Type="http://schemas.openxmlformats.org/officeDocument/2006/relationships/image" Target="../media/image19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Eugene\Pravite\PPT Template\meterial\cube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633518" y="5423022"/>
            <a:ext cx="1316212" cy="1389562"/>
          </a:xfrm>
          <a:prstGeom prst="rect">
            <a:avLst/>
          </a:prstGeom>
          <a:noFill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533" y="490502"/>
            <a:ext cx="9776620" cy="438095"/>
          </a:xfrm>
          <a:prstGeom prst="rect">
            <a:avLst/>
          </a:prstGeom>
        </p:spPr>
      </p:pic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777014" y="1837097"/>
            <a:ext cx="8541157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4800" b="1" kern="0" dirty="0">
                <a:solidFill>
                  <a:srgbClr val="DAB96E"/>
                </a:solidFill>
                <a:latin typeface="微软雅黑"/>
                <a:ea typeface="微软雅黑"/>
                <a:cs typeface="+mj-cs"/>
              </a:rPr>
              <a:t>北京申瑞通信设备有限责任公司</a:t>
            </a:r>
            <a:endParaRPr lang="zh-CN" altLang="en-US" sz="4800" b="1" kern="0" dirty="0">
              <a:solidFill>
                <a:srgbClr val="DAB96E"/>
              </a:solidFill>
              <a:latin typeface="微软雅黑"/>
              <a:ea typeface="微软雅黑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3" b="23607"/>
          <a:stretch>
            <a:fillRect/>
          </a:stretch>
        </p:blipFill>
        <p:spPr>
          <a:xfrm>
            <a:off x="0" y="3212505"/>
            <a:ext cx="12192000" cy="2083905"/>
          </a:xfrm>
          <a:prstGeom prst="rect">
            <a:avLst/>
          </a:prstGeom>
        </p:spPr>
      </p:pic>
      <p:sp>
        <p:nvSpPr>
          <p:cNvPr id="7" name="矩形 81"/>
          <p:cNvSpPr>
            <a:spLocks noChangeArrowheads="1"/>
          </p:cNvSpPr>
          <p:nvPr/>
        </p:nvSpPr>
        <p:spPr bwMode="auto">
          <a:xfrm>
            <a:off x="5404034" y="6185574"/>
            <a:ext cx="5249451" cy="4385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67" tIns="34284" rIns="68567" bIns="34284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Beijing Sunrise Communication Equipment Co., Ltd 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12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62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002953" y="1499544"/>
            <a:ext cx="3555376" cy="4622178"/>
            <a:chOff x="8107485" y="1371219"/>
            <a:chExt cx="3555376" cy="4622178"/>
          </a:xfrm>
        </p:grpSpPr>
        <p:pic>
          <p:nvPicPr>
            <p:cNvPr id="92" name="Picture 2" descr="C:\Users\市场部\Desktop\兆维logo-738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05" t="24972" r="13785" b="31178"/>
            <a:stretch>
              <a:fillRect/>
            </a:stretch>
          </p:blipFill>
          <p:spPr bwMode="auto">
            <a:xfrm>
              <a:off x="8131093" y="2222888"/>
              <a:ext cx="1655721" cy="59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" name="组合 94"/>
            <p:cNvGrpSpPr/>
            <p:nvPr/>
          </p:nvGrpSpPr>
          <p:grpSpPr>
            <a:xfrm>
              <a:off x="8169084" y="3058018"/>
              <a:ext cx="1579738" cy="620542"/>
              <a:chOff x="9787165" y="1473200"/>
              <a:chExt cx="2404835" cy="863600"/>
            </a:xfrm>
          </p:grpSpPr>
          <p:pic>
            <p:nvPicPr>
              <p:cNvPr id="3073" name="Picture 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43968" b="-3175"/>
              <a:stretch>
                <a:fillRect/>
              </a:stretch>
            </p:blipFill>
            <p:spPr bwMode="auto">
              <a:xfrm>
                <a:off x="9811657" y="1865085"/>
                <a:ext cx="2380343" cy="4717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94" name="Picture 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r="57741" b="3175"/>
              <a:stretch>
                <a:fillRect/>
              </a:stretch>
            </p:blipFill>
            <p:spPr bwMode="auto">
              <a:xfrm>
                <a:off x="9787165" y="1473200"/>
                <a:ext cx="1795235" cy="442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5173" y="3784795"/>
              <a:ext cx="2957748" cy="531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31093" y="4967810"/>
              <a:ext cx="3531768" cy="523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0" name="Picture 2" descr="https://p0.ssl.qhimgs1.com/sdr/400__/t01b10969119332a68e.jpg"/>
            <p:cNvPicPr>
              <a:picLocks noChangeAspect="1" noChangeArrowheads="1"/>
            </p:cNvPicPr>
            <p:nvPr/>
          </p:nvPicPr>
          <p:blipFill>
            <a:blip r:embed="rId5" cstate="print"/>
            <a:srcRect l="14583" t="26025" r="15321" b="22141"/>
            <a:stretch>
              <a:fillRect/>
            </a:stretch>
          </p:blipFill>
          <p:spPr bwMode="auto">
            <a:xfrm>
              <a:off x="8131093" y="1371219"/>
              <a:ext cx="1517619" cy="684578"/>
            </a:xfrm>
            <a:prstGeom prst="rect">
              <a:avLst/>
            </a:prstGeom>
            <a:noFill/>
          </p:spPr>
        </p:pic>
        <p:pic>
          <p:nvPicPr>
            <p:cNvPr id="2052" name="Picture 4" descr="http://upic.jiancai.com/upload/user/boyi0504/2013415154423874.jpg"/>
            <p:cNvPicPr>
              <a:picLocks noChangeAspect="1" noChangeArrowheads="1"/>
            </p:cNvPicPr>
            <p:nvPr/>
          </p:nvPicPr>
          <p:blipFill>
            <a:blip r:embed="rId6" cstate="print"/>
            <a:srcRect t="13105"/>
            <a:stretch>
              <a:fillRect/>
            </a:stretch>
          </p:blipFill>
          <p:spPr bwMode="auto">
            <a:xfrm>
              <a:off x="9800345" y="1397281"/>
              <a:ext cx="1517619" cy="666547"/>
            </a:xfrm>
            <a:prstGeom prst="rect">
              <a:avLst/>
            </a:prstGeom>
            <a:noFill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107485" y="5593349"/>
              <a:ext cx="2113296" cy="400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7664" y="4402027"/>
              <a:ext cx="3555197" cy="484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82200" y="2221958"/>
              <a:ext cx="1267313" cy="732987"/>
            </a:xfrm>
            <a:prstGeom prst="rect">
              <a:avLst/>
            </a:prstGeom>
          </p:spPr>
        </p:pic>
      </p:grpSp>
      <p:sp>
        <p:nvSpPr>
          <p:cNvPr id="20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三、</a:t>
            </a:r>
            <a:r>
              <a:rPr lang="zh-CN" altLang="en-US" sz="1800" b="0" kern="0" dirty="0">
                <a:solidFill>
                  <a:srgbClr val="DAB96E"/>
                </a:solidFill>
                <a:latin typeface="微软雅黑"/>
                <a:ea typeface="微软雅黑"/>
              </a:rPr>
              <a:t>经营规模及</a:t>
            </a:r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主要客户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9139" y="1082357"/>
            <a:ext cx="7345115" cy="5456555"/>
            <a:chOff x="529139" y="1082357"/>
            <a:chExt cx="7345115" cy="5456555"/>
          </a:xfrm>
        </p:grpSpPr>
        <p:pic>
          <p:nvPicPr>
            <p:cNvPr id="8" name="图表 18"/>
            <p:cNvPicPr>
              <a:picLocks noGrp="1" noRot="1" noChangeAspect="1" noMove="1" noResize="1" noEditPoints="1" noAdjustHandles="1" noChangeArrowheads="1" noChangeShapeType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29139" y="1082357"/>
              <a:ext cx="7345115" cy="5456555"/>
            </a:xfrm>
            <a:prstGeom prst="rect">
              <a:avLst/>
            </a:prstGeom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632" b="90085" l="3128" r="93491">
                          <a14:foregroundMark x1="6002" y1="30878" x2="26458" y2="41926"/>
                          <a14:foregroundMark x1="3212" y1="22096" x2="3550" y2="51558"/>
                          <a14:foregroundMark x1="13440" y1="13598" x2="18935" y2="14448"/>
                          <a14:foregroundMark x1="7608" y1="60623" x2="14962" y2="58357"/>
                          <a14:foregroundMark x1="4734" y1="58924" x2="4734" y2="58924"/>
                          <a14:foregroundMark x1="28656" y1="81870" x2="28740" y2="87535"/>
                          <a14:foregroundMark x1="27303" y1="84419" x2="29727" y2="89835"/>
                          <a14:foregroundMark x1="27557" y1="90085" x2="29924" y2="86119"/>
                          <a14:foregroundMark x1="24598" y1="79603" x2="26965" y2="81020"/>
                          <a14:foregroundMark x1="23415" y1="73654" x2="24091" y2="77904"/>
                          <a14:foregroundMark x1="36179" y1="86119" x2="40659" y2="78187"/>
                          <a14:foregroundMark x1="40659" y1="78187" x2="41082" y2="75354"/>
                          <a14:foregroundMark x1="41251" y1="81303" x2="36855" y2="87535"/>
                          <a14:foregroundMark x1="36855" y1="87535" x2="35841" y2="87535"/>
                          <a14:foregroundMark x1="37992" y1="88847" x2="38292" y2="88669"/>
                          <a14:foregroundMark x1="41167" y1="85269" x2="41082" y2="76487"/>
                          <a14:foregroundMark x1="41927" y1="72805" x2="41843" y2="77904"/>
                          <a14:foregroundMark x1="44294" y1="68272" x2="45731" y2="67705"/>
                          <a14:foregroundMark x1="42434" y1="81586" x2="39595" y2="88655"/>
                          <a14:foregroundMark x1="66188" y1="82436" x2="73373" y2="89518"/>
                          <a14:foregroundMark x1="86221" y1="63173" x2="85545" y2="81303"/>
                          <a14:foregroundMark x1="93322" y1="58924" x2="93491" y2="68555"/>
                          <a14:backgroundMark x1="28064" y1="96034" x2="39899" y2="946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838" y="3215548"/>
              <a:ext cx="3988590" cy="1190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SM6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897" b="96206" l="4607" r="93767">
                          <a14:foregroundMark x1="13008" y1="17344" x2="70461" y2="14905"/>
                          <a14:foregroundMark x1="70461" y1="14905" x2="84553" y2="15447"/>
                          <a14:foregroundMark x1="84553" y1="15447" x2="88618" y2="28184"/>
                          <a14:foregroundMark x1="88618" y1="28184" x2="89431" y2="78320"/>
                          <a14:foregroundMark x1="89431" y1="78320" x2="85366" y2="87805"/>
                          <a14:foregroundMark x1="85366" y1="87805" x2="13279" y2="88889"/>
                          <a14:foregroundMark x1="13279" y1="88889" x2="9214" y2="80217"/>
                          <a14:foregroundMark x1="9214" y1="80217" x2="9756" y2="17886"/>
                          <a14:foregroundMark x1="16260" y1="5420" x2="91870" y2="9756"/>
                          <a14:foregroundMark x1="30081" y1="3252" x2="93767" y2="7046"/>
                          <a14:foregroundMark x1="9214" y1="93225" x2="27642" y2="96206"/>
                          <a14:foregroundMark x1="27642" y1="96206" x2="78591" y2="92141"/>
                          <a14:foregroundMark x1="29539" y1="51762" x2="85366" y2="84824"/>
                          <a14:foregroundMark x1="85366" y1="84824" x2="86179" y2="84553"/>
                          <a14:foregroundMark x1="81843" y1="50949" x2="29539" y2="77236"/>
                          <a14:foregroundMark x1="4878" y1="36043" x2="4878" y2="36043"/>
                          <a14:foregroundMark x1="5149" y1="27371" x2="5149" y2="27371"/>
                          <a14:foregroundMark x1="4607" y1="21680" x2="4607" y2="21680"/>
                          <a14:foregroundMark x1="4878" y1="19512" x2="4878" y2="19512"/>
                          <a14:foregroundMark x1="4878" y1="16802" x2="4878" y2="16802"/>
                          <a14:foregroundMark x1="4607" y1="14905" x2="4607" y2="14905"/>
                          <a14:foregroundMark x1="4607" y1="24390" x2="4607" y2="24390"/>
                          <a14:foregroundMark x1="93225" y1="10298" x2="89431" y2="46612"/>
                          <a14:foregroundMark x1="24932" y1="1897" x2="24932" y2="18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8395" y="1669311"/>
              <a:ext cx="1405423" cy="1405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8425" r="95971">
                          <a14:foregroundMark x1="12130" y1="13155" x2="8791" y2="17857"/>
                          <a14:foregroundMark x1="9731" y1="59286" x2="10256" y2="82500"/>
                          <a14:foregroundMark x1="9666" y1="56429" x2="9731" y2="59286"/>
                          <a14:foregroundMark x1="9617" y1="54286" x2="9666" y2="56429"/>
                          <a14:foregroundMark x1="9585" y1="52857" x2="9617" y2="54286"/>
                          <a14:foregroundMark x1="9561" y1="51786" x2="9585" y2="52857"/>
                          <a14:foregroundMark x1="9536" y1="50714" x2="9561" y2="51786"/>
                          <a14:foregroundMark x1="8791" y1="17857" x2="9536" y2="50714"/>
                          <a14:foregroundMark x1="85714" y1="15000" x2="93040" y2="13214"/>
                          <a14:foregroundMark x1="93040" y1="13214" x2="92674" y2="25357"/>
                          <a14:foregroundMark x1="92674" y1="25357" x2="87912" y2="45357"/>
                          <a14:foregroundMark x1="94505" y1="9286" x2="95971" y2="20357"/>
                          <a14:foregroundMark x1="95971" y1="20357" x2="95971" y2="21429"/>
                          <a14:backgroundMark x1="10623" y1="5714" x2="17949" y2="5357"/>
                          <a14:backgroundMark x1="17949" y1="5357" x2="21245" y2="5357"/>
                          <a14:backgroundMark x1="5495" y1="5357" x2="25275" y2="5000"/>
                          <a14:backgroundMark x1="25275" y1="5000" x2="25641" y2="5000"/>
                          <a14:backgroundMark x1="9524" y1="54286" x2="9524" y2="54286"/>
                          <a14:backgroundMark x1="9524" y1="50714" x2="9524" y2="50714"/>
                          <a14:backgroundMark x1="10256" y1="52857" x2="10256" y2="52857"/>
                          <a14:backgroundMark x1="9524" y1="51786" x2="9524" y2="51786"/>
                          <a14:backgroundMark x1="9890" y1="56429" x2="9890" y2="56429"/>
                          <a14:backgroundMark x1="9524" y1="59286" x2="9524" y2="59286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6428" y="4799649"/>
              <a:ext cx="1315264" cy="917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6"/>
            <p:cNvPicPr>
              <a:picLocks noChangeAspect="1" noChangeArrowheads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20455" b="91364" l="5455" r="90000">
                          <a14:foregroundMark x1="29545" y1="39091" x2="12273" y2="63182"/>
                          <a14:foregroundMark x1="8636" y1="56364" x2="5909" y2="63636"/>
                          <a14:foregroundMark x1="46364" y1="20455" x2="55455" y2="218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12"/>
            <a:stretch>
              <a:fillRect/>
            </a:stretch>
          </p:blipFill>
          <p:spPr bwMode="auto">
            <a:xfrm>
              <a:off x="6388158" y="4307132"/>
              <a:ext cx="1191320" cy="999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22405" y="6355588"/>
            <a:ext cx="2742486" cy="365030"/>
          </a:xfrm>
        </p:spPr>
        <p:txBody>
          <a:bodyPr/>
          <a:lstStyle/>
          <a:p>
            <a:pPr defTabSz="913765"/>
            <a:fld id="{83E8B978-3C4E-4DE7-83FF-4EB49EACE3CD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70965" y="239381"/>
            <a:ext cx="8702836" cy="598007"/>
          </a:xfrm>
          <a:prstGeom prst="rect">
            <a:avLst/>
          </a:prstGeom>
        </p:spPr>
        <p:txBody>
          <a:bodyPr vert="horz" lIns="91416" tIns="45708" rIns="91416" bIns="4570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defTabSz="913765"/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发展规划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5449183" y="1545942"/>
            <a:ext cx="20534" cy="30070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5" name="组合 40"/>
          <p:cNvGrpSpPr/>
          <p:nvPr/>
        </p:nvGrpSpPr>
        <p:grpSpPr bwMode="auto">
          <a:xfrm>
            <a:off x="761892" y="1582192"/>
            <a:ext cx="1116970" cy="807544"/>
            <a:chOff x="1204686" y="2904671"/>
            <a:chExt cx="1935848" cy="1512816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1415152" y="2904671"/>
              <a:ext cx="1514918" cy="1512816"/>
            </a:xfrm>
            <a:prstGeom prst="ellipse">
              <a:avLst/>
            </a:prstGeom>
            <a:solidFill>
              <a:srgbClr val="5B9BD5"/>
            </a:solidFill>
            <a:ln w="76200">
              <a:solidFill>
                <a:srgbClr val="FFFFFF"/>
              </a:solidFill>
              <a:round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685165"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1204686" y="3351001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685165" eaLnBrk="1" hangingPunct="1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钣金业务</a:t>
              </a:r>
              <a:endParaRPr lang="zh-CN" altLang="en-US" sz="14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775228" y="3639880"/>
            <a:ext cx="1106624" cy="823567"/>
            <a:chOff x="1214414" y="2904673"/>
            <a:chExt cx="1935848" cy="1512817"/>
          </a:xfrm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1414179" y="2904673"/>
              <a:ext cx="1514920" cy="1512817"/>
            </a:xfrm>
            <a:prstGeom prst="ellipse">
              <a:avLst/>
            </a:prstGeom>
            <a:solidFill>
              <a:srgbClr val="ED7D31"/>
            </a:solidFill>
            <a:ln w="76200">
              <a:solidFill>
                <a:srgbClr val="FFFFFF"/>
              </a:solidFill>
              <a:round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1214414" y="3351004"/>
              <a:ext cx="1935848" cy="620153"/>
            </a:xfrm>
            <a:prstGeom prst="rect">
              <a:avLst/>
            </a:prstGeom>
            <a:noFill/>
            <a:ln w="508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685165" eaLnBrk="1" hangingPunct="1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电装业务</a:t>
              </a:r>
              <a:endParaRPr lang="zh-CN" altLang="en-US" sz="14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1" cstate="print"/>
          <a:srcRect l="8499" r="21054"/>
          <a:stretch>
            <a:fillRect/>
          </a:stretch>
        </p:blipFill>
        <p:spPr bwMode="auto">
          <a:xfrm rot="5400000" flipH="1">
            <a:off x="8830339" y="3663850"/>
            <a:ext cx="564284" cy="88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590664" y="3827477"/>
            <a:ext cx="795247" cy="56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: 圆角 17"/>
          <p:cNvSpPr/>
          <p:nvPr/>
        </p:nvSpPr>
        <p:spPr bwMode="auto">
          <a:xfrm>
            <a:off x="1864642" y="1520431"/>
            <a:ext cx="2163676" cy="1503794"/>
          </a:xfrm>
          <a:prstGeom prst="roundRect">
            <a:avLst/>
          </a:prstGeom>
          <a:solidFill>
            <a:srgbClr val="3D93C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16" tIns="45708" rIns="91416" bIns="45708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endParaRPr lang="en-US" altLang="zh-CN" sz="5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根据客户设计输出，完成产品生产交付，满足客户需求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: 圆角 18"/>
          <p:cNvSpPr/>
          <p:nvPr/>
        </p:nvSpPr>
        <p:spPr bwMode="auto">
          <a:xfrm>
            <a:off x="1877203" y="3137156"/>
            <a:ext cx="2151116" cy="1409545"/>
          </a:xfrm>
          <a:prstGeom prst="roundRect">
            <a:avLst/>
          </a:prstGeom>
          <a:solidFill>
            <a:srgbClr val="3D93C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16" tIns="45708" rIns="91416" bIns="45708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根据客户设计输出，完成产品生产，结构装配，电气装配，单元测试后，进行整机项目交付</a:t>
            </a:r>
            <a:endParaRPr lang="en-US" altLang="zh-CN" sz="1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55426" y="966062"/>
            <a:ext cx="1261555" cy="3076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业务发展方向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: 圆角 20"/>
          <p:cNvSpPr/>
          <p:nvPr/>
        </p:nvSpPr>
        <p:spPr bwMode="auto">
          <a:xfrm>
            <a:off x="634988" y="1351500"/>
            <a:ext cx="3611209" cy="3322567"/>
          </a:xfrm>
          <a:prstGeom prst="roundRect">
            <a:avLst/>
          </a:prstGeom>
          <a:noFill/>
          <a:ln w="25400" cap="flat" cmpd="sng" algn="ctr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16" tIns="45708" rIns="91416" bIns="45708" numCol="1" rtlCol="0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" name="矩形: 圆角 21"/>
          <p:cNvSpPr/>
          <p:nvPr/>
        </p:nvSpPr>
        <p:spPr bwMode="auto">
          <a:xfrm>
            <a:off x="4377125" y="1351499"/>
            <a:ext cx="6148472" cy="3322567"/>
          </a:xfrm>
          <a:prstGeom prst="roundRect">
            <a:avLst/>
          </a:prstGeom>
          <a:noFill/>
          <a:ln w="25400" cap="flat" cmpd="sng" algn="ctr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16" tIns="45708" rIns="91416" bIns="45708" numCol="1" rtlCol="0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11861" y="997298"/>
            <a:ext cx="2150029" cy="3076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VSA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的企业发展规划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任意多边形 26"/>
          <p:cNvSpPr/>
          <p:nvPr/>
        </p:nvSpPr>
        <p:spPr>
          <a:xfrm>
            <a:off x="9455847" y="2851648"/>
            <a:ext cx="629906" cy="345150"/>
          </a:xfrm>
          <a:custGeom>
            <a:avLst/>
            <a:gdLst>
              <a:gd name="connsiteX0" fmla="*/ 0 w 761622"/>
              <a:gd name="connsiteY0" fmla="*/ 38081 h 380811"/>
              <a:gd name="connsiteX1" fmla="*/ 38081 w 761622"/>
              <a:gd name="connsiteY1" fmla="*/ 0 h 380811"/>
              <a:gd name="connsiteX2" fmla="*/ 723541 w 761622"/>
              <a:gd name="connsiteY2" fmla="*/ 0 h 380811"/>
              <a:gd name="connsiteX3" fmla="*/ 761622 w 761622"/>
              <a:gd name="connsiteY3" fmla="*/ 38081 h 380811"/>
              <a:gd name="connsiteX4" fmla="*/ 761622 w 761622"/>
              <a:gd name="connsiteY4" fmla="*/ 342730 h 380811"/>
              <a:gd name="connsiteX5" fmla="*/ 723541 w 761622"/>
              <a:gd name="connsiteY5" fmla="*/ 380811 h 380811"/>
              <a:gd name="connsiteX6" fmla="*/ 38081 w 761622"/>
              <a:gd name="connsiteY6" fmla="*/ 380811 h 380811"/>
              <a:gd name="connsiteX7" fmla="*/ 0 w 761622"/>
              <a:gd name="connsiteY7" fmla="*/ 342730 h 380811"/>
              <a:gd name="connsiteX8" fmla="*/ 0 w 761622"/>
              <a:gd name="connsiteY8" fmla="*/ 38081 h 380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1622" h="380811">
                <a:moveTo>
                  <a:pt x="0" y="38081"/>
                </a:moveTo>
                <a:cubicBezTo>
                  <a:pt x="0" y="17049"/>
                  <a:pt x="17049" y="0"/>
                  <a:pt x="38081" y="0"/>
                </a:cubicBezTo>
                <a:lnTo>
                  <a:pt x="723541" y="0"/>
                </a:lnTo>
                <a:cubicBezTo>
                  <a:pt x="744573" y="0"/>
                  <a:pt x="761622" y="17049"/>
                  <a:pt x="761622" y="38081"/>
                </a:cubicBezTo>
                <a:lnTo>
                  <a:pt x="761622" y="342730"/>
                </a:lnTo>
                <a:cubicBezTo>
                  <a:pt x="761622" y="363762"/>
                  <a:pt x="744573" y="380811"/>
                  <a:pt x="723541" y="380811"/>
                </a:cubicBezTo>
                <a:lnTo>
                  <a:pt x="38081" y="380811"/>
                </a:lnTo>
                <a:cubicBezTo>
                  <a:pt x="17049" y="380811"/>
                  <a:pt x="0" y="363762"/>
                  <a:pt x="0" y="342730"/>
                </a:cubicBezTo>
                <a:lnTo>
                  <a:pt x="0" y="38081"/>
                </a:lnTo>
                <a:close/>
              </a:path>
            </a:pathLst>
          </a:custGeom>
          <a:solidFill>
            <a:srgbClr val="ABC5E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769" tIns="18769" rIns="18769" bIns="18769" numCol="1" spcCol="1270" anchor="ctr" anchorCtr="0">
            <a:noAutofit/>
          </a:bodyPr>
          <a:lstStyle/>
          <a:p>
            <a:pPr algn="ctr" defTabSz="532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电装测试</a:t>
            </a:r>
            <a:endParaRPr lang="zh-CN" altLang="en-US" sz="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任意多边形 28"/>
          <p:cNvSpPr/>
          <p:nvPr/>
        </p:nvSpPr>
        <p:spPr>
          <a:xfrm>
            <a:off x="8671729" y="2855318"/>
            <a:ext cx="629906" cy="345150"/>
          </a:xfrm>
          <a:custGeom>
            <a:avLst/>
            <a:gdLst>
              <a:gd name="connsiteX0" fmla="*/ 0 w 761622"/>
              <a:gd name="connsiteY0" fmla="*/ 38081 h 380811"/>
              <a:gd name="connsiteX1" fmla="*/ 38081 w 761622"/>
              <a:gd name="connsiteY1" fmla="*/ 0 h 380811"/>
              <a:gd name="connsiteX2" fmla="*/ 723541 w 761622"/>
              <a:gd name="connsiteY2" fmla="*/ 0 h 380811"/>
              <a:gd name="connsiteX3" fmla="*/ 761622 w 761622"/>
              <a:gd name="connsiteY3" fmla="*/ 38081 h 380811"/>
              <a:gd name="connsiteX4" fmla="*/ 761622 w 761622"/>
              <a:gd name="connsiteY4" fmla="*/ 342730 h 380811"/>
              <a:gd name="connsiteX5" fmla="*/ 723541 w 761622"/>
              <a:gd name="connsiteY5" fmla="*/ 380811 h 380811"/>
              <a:gd name="connsiteX6" fmla="*/ 38081 w 761622"/>
              <a:gd name="connsiteY6" fmla="*/ 380811 h 380811"/>
              <a:gd name="connsiteX7" fmla="*/ 0 w 761622"/>
              <a:gd name="connsiteY7" fmla="*/ 342730 h 380811"/>
              <a:gd name="connsiteX8" fmla="*/ 0 w 761622"/>
              <a:gd name="connsiteY8" fmla="*/ 38081 h 380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1622" h="380811">
                <a:moveTo>
                  <a:pt x="0" y="38081"/>
                </a:moveTo>
                <a:cubicBezTo>
                  <a:pt x="0" y="17049"/>
                  <a:pt x="17049" y="0"/>
                  <a:pt x="38081" y="0"/>
                </a:cubicBezTo>
                <a:lnTo>
                  <a:pt x="723541" y="0"/>
                </a:lnTo>
                <a:cubicBezTo>
                  <a:pt x="744573" y="0"/>
                  <a:pt x="761622" y="17049"/>
                  <a:pt x="761622" y="38081"/>
                </a:cubicBezTo>
                <a:lnTo>
                  <a:pt x="761622" y="342730"/>
                </a:lnTo>
                <a:cubicBezTo>
                  <a:pt x="761622" y="363762"/>
                  <a:pt x="744573" y="380811"/>
                  <a:pt x="723541" y="380811"/>
                </a:cubicBezTo>
                <a:lnTo>
                  <a:pt x="38081" y="380811"/>
                </a:lnTo>
                <a:cubicBezTo>
                  <a:pt x="17049" y="380811"/>
                  <a:pt x="0" y="363762"/>
                  <a:pt x="0" y="342730"/>
                </a:cubicBezTo>
                <a:lnTo>
                  <a:pt x="0" y="38081"/>
                </a:lnTo>
                <a:close/>
              </a:path>
            </a:pathLst>
          </a:custGeom>
          <a:solidFill>
            <a:srgbClr val="ABC5E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769" tIns="18769" rIns="18769" bIns="18769" numCol="1" spcCol="1270" anchor="ctr" anchorCtr="0">
            <a:noAutofit/>
          </a:bodyPr>
          <a:lstStyle/>
          <a:p>
            <a:pPr algn="ctr" defTabSz="532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结构装配</a:t>
            </a:r>
            <a:endParaRPr lang="zh-CN" altLang="en-US" sz="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任意多边形 57"/>
          <p:cNvSpPr/>
          <p:nvPr/>
        </p:nvSpPr>
        <p:spPr>
          <a:xfrm>
            <a:off x="4676656" y="2851652"/>
            <a:ext cx="629906" cy="345149"/>
          </a:xfrm>
          <a:custGeom>
            <a:avLst/>
            <a:gdLst>
              <a:gd name="connsiteX0" fmla="*/ 0 w 761622"/>
              <a:gd name="connsiteY0" fmla="*/ 38081 h 380811"/>
              <a:gd name="connsiteX1" fmla="*/ 38081 w 761622"/>
              <a:gd name="connsiteY1" fmla="*/ 0 h 380811"/>
              <a:gd name="connsiteX2" fmla="*/ 723541 w 761622"/>
              <a:gd name="connsiteY2" fmla="*/ 0 h 380811"/>
              <a:gd name="connsiteX3" fmla="*/ 761622 w 761622"/>
              <a:gd name="connsiteY3" fmla="*/ 38081 h 380811"/>
              <a:gd name="connsiteX4" fmla="*/ 761622 w 761622"/>
              <a:gd name="connsiteY4" fmla="*/ 342730 h 380811"/>
              <a:gd name="connsiteX5" fmla="*/ 723541 w 761622"/>
              <a:gd name="connsiteY5" fmla="*/ 380811 h 380811"/>
              <a:gd name="connsiteX6" fmla="*/ 38081 w 761622"/>
              <a:gd name="connsiteY6" fmla="*/ 380811 h 380811"/>
              <a:gd name="connsiteX7" fmla="*/ 0 w 761622"/>
              <a:gd name="connsiteY7" fmla="*/ 342730 h 380811"/>
              <a:gd name="connsiteX8" fmla="*/ 0 w 761622"/>
              <a:gd name="connsiteY8" fmla="*/ 38081 h 380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1622" h="380811">
                <a:moveTo>
                  <a:pt x="0" y="38081"/>
                </a:moveTo>
                <a:cubicBezTo>
                  <a:pt x="0" y="17049"/>
                  <a:pt x="17049" y="0"/>
                  <a:pt x="38081" y="0"/>
                </a:cubicBezTo>
                <a:lnTo>
                  <a:pt x="723541" y="0"/>
                </a:lnTo>
                <a:cubicBezTo>
                  <a:pt x="744573" y="0"/>
                  <a:pt x="761622" y="17049"/>
                  <a:pt x="761622" y="38081"/>
                </a:cubicBezTo>
                <a:lnTo>
                  <a:pt x="761622" y="342730"/>
                </a:lnTo>
                <a:cubicBezTo>
                  <a:pt x="761622" y="363762"/>
                  <a:pt x="744573" y="380811"/>
                  <a:pt x="723541" y="380811"/>
                </a:cubicBezTo>
                <a:lnTo>
                  <a:pt x="38081" y="380811"/>
                </a:lnTo>
                <a:cubicBezTo>
                  <a:pt x="17049" y="380811"/>
                  <a:pt x="0" y="363762"/>
                  <a:pt x="0" y="342730"/>
                </a:cubicBezTo>
                <a:lnTo>
                  <a:pt x="0" y="38081"/>
                </a:lnTo>
                <a:close/>
              </a:path>
            </a:pathLst>
          </a:custGeom>
          <a:solidFill>
            <a:srgbClr val="ABC5E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769" tIns="18769" rIns="18769" bIns="18769" numCol="1" spcCol="1270" anchor="ctr" anchorCtr="0">
            <a:noAutofit/>
          </a:bodyPr>
          <a:lstStyle/>
          <a:p>
            <a:pPr algn="ctr" defTabSz="532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产品设计</a:t>
            </a:r>
            <a:endParaRPr lang="zh-CN" altLang="en-US" sz="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 bwMode="auto">
          <a:xfrm>
            <a:off x="5306562" y="3024223"/>
            <a:ext cx="34307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50" name="直接连接符 49"/>
          <p:cNvCxnSpPr/>
          <p:nvPr/>
        </p:nvCxnSpPr>
        <p:spPr bwMode="auto">
          <a:xfrm>
            <a:off x="8492855" y="1518169"/>
            <a:ext cx="1830" cy="29365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51" name="文本框 50"/>
          <p:cNvSpPr txBox="1"/>
          <p:nvPr/>
        </p:nvSpPr>
        <p:spPr>
          <a:xfrm>
            <a:off x="6497606" y="3397291"/>
            <a:ext cx="1107707" cy="276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2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低附加值区间</a:t>
            </a:r>
            <a:endParaRPr lang="zh-CN" altLang="en-US" sz="12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06552" y="2171940"/>
            <a:ext cx="800011" cy="276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高附加值</a:t>
            </a:r>
            <a:endParaRPr lang="zh-CN" altLang="en-US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655838" y="2131660"/>
            <a:ext cx="800011" cy="276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高附加值</a:t>
            </a:r>
            <a:endParaRPr lang="zh-CN" altLang="en-US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29"/>
          <p:cNvSpPr txBox="1"/>
          <p:nvPr/>
        </p:nvSpPr>
        <p:spPr bwMode="auto">
          <a:xfrm>
            <a:off x="735064" y="5128621"/>
            <a:ext cx="8436124" cy="9311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 defTabSz="9137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itchFamily="34" charset="0"/>
              </a:rPr>
              <a:t>以现有钣金业务为基础，从单一钣金业务向电装业务发展；</a:t>
            </a:r>
            <a:endParaRPr lang="en-US" altLang="zh-CN" sz="14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n-ea"/>
              <a:sym typeface="Arial" pitchFamily="34" charset="0"/>
            </a:endParaRPr>
          </a:p>
          <a:p>
            <a:pPr marL="285750" indent="-285750" defTabSz="9137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itchFamily="34" charset="0"/>
              </a:rPr>
              <a:t>钣金业务以加强工艺能力和设备自动化更新为主，提高工艺能力和效率，降低成本</a:t>
            </a:r>
            <a:endParaRPr lang="en-US" altLang="zh-CN" sz="14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n-ea"/>
              <a:sym typeface="Arial" pitchFamily="34" charset="0"/>
            </a:endParaRPr>
          </a:p>
          <a:p>
            <a:pPr marL="285750" indent="-285750" defTabSz="9137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4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itchFamily="34" charset="0"/>
              </a:rPr>
              <a:t>电装业务先期以结构装配做起，随业务逐步建立电装能力</a:t>
            </a:r>
            <a:endParaRPr lang="en-US" altLang="zh-CN" sz="14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" name="箭头: 下 1"/>
          <p:cNvSpPr/>
          <p:nvPr/>
        </p:nvSpPr>
        <p:spPr>
          <a:xfrm>
            <a:off x="1197147" y="2598009"/>
            <a:ext cx="184710" cy="798891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55" name="任意多边形 57"/>
          <p:cNvSpPr/>
          <p:nvPr/>
        </p:nvSpPr>
        <p:spPr>
          <a:xfrm>
            <a:off x="5642242" y="2851651"/>
            <a:ext cx="629906" cy="345149"/>
          </a:xfrm>
          <a:custGeom>
            <a:avLst/>
            <a:gdLst>
              <a:gd name="connsiteX0" fmla="*/ 0 w 761622"/>
              <a:gd name="connsiteY0" fmla="*/ 38081 h 380811"/>
              <a:gd name="connsiteX1" fmla="*/ 38081 w 761622"/>
              <a:gd name="connsiteY1" fmla="*/ 0 h 380811"/>
              <a:gd name="connsiteX2" fmla="*/ 723541 w 761622"/>
              <a:gd name="connsiteY2" fmla="*/ 0 h 380811"/>
              <a:gd name="connsiteX3" fmla="*/ 761622 w 761622"/>
              <a:gd name="connsiteY3" fmla="*/ 38081 h 380811"/>
              <a:gd name="connsiteX4" fmla="*/ 761622 w 761622"/>
              <a:gd name="connsiteY4" fmla="*/ 342730 h 380811"/>
              <a:gd name="connsiteX5" fmla="*/ 723541 w 761622"/>
              <a:gd name="connsiteY5" fmla="*/ 380811 h 380811"/>
              <a:gd name="connsiteX6" fmla="*/ 38081 w 761622"/>
              <a:gd name="connsiteY6" fmla="*/ 380811 h 380811"/>
              <a:gd name="connsiteX7" fmla="*/ 0 w 761622"/>
              <a:gd name="connsiteY7" fmla="*/ 342730 h 380811"/>
              <a:gd name="connsiteX8" fmla="*/ 0 w 761622"/>
              <a:gd name="connsiteY8" fmla="*/ 38081 h 380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1622" h="380811">
                <a:moveTo>
                  <a:pt x="0" y="38081"/>
                </a:moveTo>
                <a:cubicBezTo>
                  <a:pt x="0" y="17049"/>
                  <a:pt x="17049" y="0"/>
                  <a:pt x="38081" y="0"/>
                </a:cubicBezTo>
                <a:lnTo>
                  <a:pt x="723541" y="0"/>
                </a:lnTo>
                <a:cubicBezTo>
                  <a:pt x="744573" y="0"/>
                  <a:pt x="761622" y="17049"/>
                  <a:pt x="761622" y="38081"/>
                </a:cubicBezTo>
                <a:lnTo>
                  <a:pt x="761622" y="342730"/>
                </a:lnTo>
                <a:cubicBezTo>
                  <a:pt x="761622" y="363762"/>
                  <a:pt x="744573" y="380811"/>
                  <a:pt x="723541" y="380811"/>
                </a:cubicBezTo>
                <a:lnTo>
                  <a:pt x="38081" y="380811"/>
                </a:lnTo>
                <a:cubicBezTo>
                  <a:pt x="17049" y="380811"/>
                  <a:pt x="0" y="363762"/>
                  <a:pt x="0" y="342730"/>
                </a:cubicBezTo>
                <a:lnTo>
                  <a:pt x="0" y="38081"/>
                </a:lnTo>
                <a:close/>
              </a:path>
            </a:pathLst>
          </a:custGeom>
          <a:solidFill>
            <a:srgbClr val="ABC5E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769" tIns="18769" rIns="18769" bIns="18769" numCol="1" spcCol="1270" anchor="ctr" anchorCtr="0">
            <a:noAutofit/>
          </a:bodyPr>
          <a:lstStyle/>
          <a:p>
            <a:pPr algn="ctr" defTabSz="532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落料</a:t>
            </a:r>
            <a:endParaRPr lang="zh-CN" altLang="en-US" sz="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7"/>
          <p:cNvSpPr/>
          <p:nvPr/>
        </p:nvSpPr>
        <p:spPr>
          <a:xfrm>
            <a:off x="6339007" y="2853500"/>
            <a:ext cx="629906" cy="345149"/>
          </a:xfrm>
          <a:custGeom>
            <a:avLst/>
            <a:gdLst>
              <a:gd name="connsiteX0" fmla="*/ 0 w 761622"/>
              <a:gd name="connsiteY0" fmla="*/ 38081 h 380811"/>
              <a:gd name="connsiteX1" fmla="*/ 38081 w 761622"/>
              <a:gd name="connsiteY1" fmla="*/ 0 h 380811"/>
              <a:gd name="connsiteX2" fmla="*/ 723541 w 761622"/>
              <a:gd name="connsiteY2" fmla="*/ 0 h 380811"/>
              <a:gd name="connsiteX3" fmla="*/ 761622 w 761622"/>
              <a:gd name="connsiteY3" fmla="*/ 38081 h 380811"/>
              <a:gd name="connsiteX4" fmla="*/ 761622 w 761622"/>
              <a:gd name="connsiteY4" fmla="*/ 342730 h 380811"/>
              <a:gd name="connsiteX5" fmla="*/ 723541 w 761622"/>
              <a:gd name="connsiteY5" fmla="*/ 380811 h 380811"/>
              <a:gd name="connsiteX6" fmla="*/ 38081 w 761622"/>
              <a:gd name="connsiteY6" fmla="*/ 380811 h 380811"/>
              <a:gd name="connsiteX7" fmla="*/ 0 w 761622"/>
              <a:gd name="connsiteY7" fmla="*/ 342730 h 380811"/>
              <a:gd name="connsiteX8" fmla="*/ 0 w 761622"/>
              <a:gd name="connsiteY8" fmla="*/ 38081 h 380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1622" h="380811">
                <a:moveTo>
                  <a:pt x="0" y="38081"/>
                </a:moveTo>
                <a:cubicBezTo>
                  <a:pt x="0" y="17049"/>
                  <a:pt x="17049" y="0"/>
                  <a:pt x="38081" y="0"/>
                </a:cubicBezTo>
                <a:lnTo>
                  <a:pt x="723541" y="0"/>
                </a:lnTo>
                <a:cubicBezTo>
                  <a:pt x="744573" y="0"/>
                  <a:pt x="761622" y="17049"/>
                  <a:pt x="761622" y="38081"/>
                </a:cubicBezTo>
                <a:lnTo>
                  <a:pt x="761622" y="342730"/>
                </a:lnTo>
                <a:cubicBezTo>
                  <a:pt x="761622" y="363762"/>
                  <a:pt x="744573" y="380811"/>
                  <a:pt x="723541" y="380811"/>
                </a:cubicBezTo>
                <a:lnTo>
                  <a:pt x="38081" y="380811"/>
                </a:lnTo>
                <a:cubicBezTo>
                  <a:pt x="17049" y="380811"/>
                  <a:pt x="0" y="363762"/>
                  <a:pt x="0" y="342730"/>
                </a:cubicBezTo>
                <a:lnTo>
                  <a:pt x="0" y="38081"/>
                </a:lnTo>
                <a:close/>
              </a:path>
            </a:pathLst>
          </a:custGeom>
          <a:solidFill>
            <a:srgbClr val="ABC5E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769" tIns="18769" rIns="18769" bIns="18769" numCol="1" spcCol="1270" anchor="ctr" anchorCtr="0">
            <a:noAutofit/>
          </a:bodyPr>
          <a:lstStyle/>
          <a:p>
            <a:pPr algn="ctr" defTabSz="532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折弯</a:t>
            </a:r>
            <a:endParaRPr lang="zh-CN" altLang="en-US" sz="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任意多边形 57"/>
          <p:cNvSpPr/>
          <p:nvPr/>
        </p:nvSpPr>
        <p:spPr>
          <a:xfrm>
            <a:off x="7034278" y="2851651"/>
            <a:ext cx="629906" cy="345149"/>
          </a:xfrm>
          <a:custGeom>
            <a:avLst/>
            <a:gdLst>
              <a:gd name="connsiteX0" fmla="*/ 0 w 761622"/>
              <a:gd name="connsiteY0" fmla="*/ 38081 h 380811"/>
              <a:gd name="connsiteX1" fmla="*/ 38081 w 761622"/>
              <a:gd name="connsiteY1" fmla="*/ 0 h 380811"/>
              <a:gd name="connsiteX2" fmla="*/ 723541 w 761622"/>
              <a:gd name="connsiteY2" fmla="*/ 0 h 380811"/>
              <a:gd name="connsiteX3" fmla="*/ 761622 w 761622"/>
              <a:gd name="connsiteY3" fmla="*/ 38081 h 380811"/>
              <a:gd name="connsiteX4" fmla="*/ 761622 w 761622"/>
              <a:gd name="connsiteY4" fmla="*/ 342730 h 380811"/>
              <a:gd name="connsiteX5" fmla="*/ 723541 w 761622"/>
              <a:gd name="connsiteY5" fmla="*/ 380811 h 380811"/>
              <a:gd name="connsiteX6" fmla="*/ 38081 w 761622"/>
              <a:gd name="connsiteY6" fmla="*/ 380811 h 380811"/>
              <a:gd name="connsiteX7" fmla="*/ 0 w 761622"/>
              <a:gd name="connsiteY7" fmla="*/ 342730 h 380811"/>
              <a:gd name="connsiteX8" fmla="*/ 0 w 761622"/>
              <a:gd name="connsiteY8" fmla="*/ 38081 h 380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1622" h="380811">
                <a:moveTo>
                  <a:pt x="0" y="38081"/>
                </a:moveTo>
                <a:cubicBezTo>
                  <a:pt x="0" y="17049"/>
                  <a:pt x="17049" y="0"/>
                  <a:pt x="38081" y="0"/>
                </a:cubicBezTo>
                <a:lnTo>
                  <a:pt x="723541" y="0"/>
                </a:lnTo>
                <a:cubicBezTo>
                  <a:pt x="744573" y="0"/>
                  <a:pt x="761622" y="17049"/>
                  <a:pt x="761622" y="38081"/>
                </a:cubicBezTo>
                <a:lnTo>
                  <a:pt x="761622" y="342730"/>
                </a:lnTo>
                <a:cubicBezTo>
                  <a:pt x="761622" y="363762"/>
                  <a:pt x="744573" y="380811"/>
                  <a:pt x="723541" y="380811"/>
                </a:cubicBezTo>
                <a:lnTo>
                  <a:pt x="38081" y="380811"/>
                </a:lnTo>
                <a:cubicBezTo>
                  <a:pt x="17049" y="380811"/>
                  <a:pt x="0" y="363762"/>
                  <a:pt x="0" y="342730"/>
                </a:cubicBezTo>
                <a:lnTo>
                  <a:pt x="0" y="38081"/>
                </a:lnTo>
                <a:close/>
              </a:path>
            </a:pathLst>
          </a:custGeom>
          <a:solidFill>
            <a:srgbClr val="ABC5E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769" tIns="18769" rIns="18769" bIns="18769" numCol="1" spcCol="1270" anchor="ctr" anchorCtr="0">
            <a:noAutofit/>
          </a:bodyPr>
          <a:lstStyle/>
          <a:p>
            <a:pPr algn="ctr" defTabSz="532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焊接</a:t>
            </a:r>
            <a:endParaRPr lang="zh-CN" altLang="en-US" sz="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7736405" y="2851651"/>
            <a:ext cx="629906" cy="345149"/>
          </a:xfrm>
          <a:custGeom>
            <a:avLst/>
            <a:gdLst>
              <a:gd name="connsiteX0" fmla="*/ 0 w 761622"/>
              <a:gd name="connsiteY0" fmla="*/ 38081 h 380811"/>
              <a:gd name="connsiteX1" fmla="*/ 38081 w 761622"/>
              <a:gd name="connsiteY1" fmla="*/ 0 h 380811"/>
              <a:gd name="connsiteX2" fmla="*/ 723541 w 761622"/>
              <a:gd name="connsiteY2" fmla="*/ 0 h 380811"/>
              <a:gd name="connsiteX3" fmla="*/ 761622 w 761622"/>
              <a:gd name="connsiteY3" fmla="*/ 38081 h 380811"/>
              <a:gd name="connsiteX4" fmla="*/ 761622 w 761622"/>
              <a:gd name="connsiteY4" fmla="*/ 342730 h 380811"/>
              <a:gd name="connsiteX5" fmla="*/ 723541 w 761622"/>
              <a:gd name="connsiteY5" fmla="*/ 380811 h 380811"/>
              <a:gd name="connsiteX6" fmla="*/ 38081 w 761622"/>
              <a:gd name="connsiteY6" fmla="*/ 380811 h 380811"/>
              <a:gd name="connsiteX7" fmla="*/ 0 w 761622"/>
              <a:gd name="connsiteY7" fmla="*/ 342730 h 380811"/>
              <a:gd name="connsiteX8" fmla="*/ 0 w 761622"/>
              <a:gd name="connsiteY8" fmla="*/ 38081 h 380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1622" h="380811">
                <a:moveTo>
                  <a:pt x="0" y="38081"/>
                </a:moveTo>
                <a:cubicBezTo>
                  <a:pt x="0" y="17049"/>
                  <a:pt x="17049" y="0"/>
                  <a:pt x="38081" y="0"/>
                </a:cubicBezTo>
                <a:lnTo>
                  <a:pt x="723541" y="0"/>
                </a:lnTo>
                <a:cubicBezTo>
                  <a:pt x="744573" y="0"/>
                  <a:pt x="761622" y="17049"/>
                  <a:pt x="761622" y="38081"/>
                </a:cubicBezTo>
                <a:lnTo>
                  <a:pt x="761622" y="342730"/>
                </a:lnTo>
                <a:cubicBezTo>
                  <a:pt x="761622" y="363762"/>
                  <a:pt x="744573" y="380811"/>
                  <a:pt x="723541" y="380811"/>
                </a:cubicBezTo>
                <a:lnTo>
                  <a:pt x="38081" y="380811"/>
                </a:lnTo>
                <a:cubicBezTo>
                  <a:pt x="17049" y="380811"/>
                  <a:pt x="0" y="363762"/>
                  <a:pt x="0" y="342730"/>
                </a:cubicBezTo>
                <a:lnTo>
                  <a:pt x="0" y="38081"/>
                </a:lnTo>
                <a:close/>
              </a:path>
            </a:pathLst>
          </a:custGeom>
          <a:solidFill>
            <a:srgbClr val="ABC5E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769" tIns="18769" rIns="18769" bIns="18769" numCol="1" spcCol="1270" anchor="ctr" anchorCtr="0">
            <a:noAutofit/>
          </a:bodyPr>
          <a:lstStyle/>
          <a:p>
            <a:pPr algn="ctr" defTabSz="532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涂装</a:t>
            </a:r>
            <a:endParaRPr lang="zh-CN" altLang="en-US" sz="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9" name="直接箭头连接符 58"/>
          <p:cNvCxnSpPr/>
          <p:nvPr/>
        </p:nvCxnSpPr>
        <p:spPr bwMode="auto">
          <a:xfrm>
            <a:off x="8369746" y="3020648"/>
            <a:ext cx="34307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灯片编号占位符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四、工厂资质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pic>
        <p:nvPicPr>
          <p:cNvPr id="16" name="图片 4" descr="2.jpe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11636" y="1443193"/>
            <a:ext cx="1705289" cy="234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" descr="16949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0266" y="1441172"/>
            <a:ext cx="1706438" cy="234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774237" y="973055"/>
            <a:ext cx="4842792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GB/T 19001:2016 </a:t>
            </a:r>
            <a:r>
              <a:rPr lang="zh-CN" altLang="en-US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管理体系认证</a:t>
            </a:r>
            <a:endParaRPr lang="zh-CN" altLang="en-US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1666" y="1002083"/>
            <a:ext cx="4842792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TS16949 </a:t>
            </a:r>
            <a:r>
              <a:rPr lang="zh-CN" altLang="en-US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管理体系认证</a:t>
            </a:r>
            <a:endParaRPr lang="zh-CN" altLang="en-US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25208" y="3803345"/>
            <a:ext cx="4842792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GB/T 14001:2016 </a:t>
            </a:r>
            <a:r>
              <a:rPr lang="zh-CN" altLang="en-US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管理体系认证</a:t>
            </a:r>
            <a:endParaRPr lang="zh-CN" altLang="en-US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内容占位符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916" y="4262253"/>
            <a:ext cx="1669889" cy="2300035"/>
          </a:xfrm>
          <a:prstGeom prst="rect">
            <a:avLst/>
          </a:prstGeom>
        </p:spPr>
      </p:pic>
      <p:pic>
        <p:nvPicPr>
          <p:cNvPr id="21" name="图片 6" descr="9001认证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48" y="4086798"/>
            <a:ext cx="1669232" cy="241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7" descr="9001认证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872" y="4086797"/>
            <a:ext cx="1669233" cy="240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856" y="1472603"/>
            <a:ext cx="1695595" cy="24009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984" y="1472603"/>
            <a:ext cx="1696407" cy="24009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1452"/>
          <p:cNvSpPr>
            <a:spLocks noChangeArrowheads="1"/>
          </p:cNvSpPr>
          <p:nvPr/>
        </p:nvSpPr>
        <p:spPr bwMode="auto">
          <a:xfrm>
            <a:off x="7135425" y="3869872"/>
            <a:ext cx="1246575" cy="1828800"/>
          </a:xfrm>
          <a:prstGeom prst="roundRect">
            <a:avLst>
              <a:gd name="adj" fmla="val 6926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eaLnBrk="1" hangingPunct="1"/>
            <a:endParaRPr kumimoji="0" lang="zh-CN" altLang="zh-CN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9" name="Shape 1452"/>
          <p:cNvSpPr>
            <a:spLocks noChangeArrowheads="1"/>
          </p:cNvSpPr>
          <p:nvPr/>
        </p:nvSpPr>
        <p:spPr bwMode="auto">
          <a:xfrm>
            <a:off x="5801925" y="3857172"/>
            <a:ext cx="1183075" cy="1828800"/>
          </a:xfrm>
          <a:prstGeom prst="roundRect">
            <a:avLst>
              <a:gd name="adj" fmla="val 6926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eaLnBrk="1" hangingPunct="1"/>
            <a:endParaRPr kumimoji="0" lang="zh-CN" altLang="zh-CN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7" name="Shape 1452"/>
          <p:cNvSpPr>
            <a:spLocks noChangeArrowheads="1"/>
          </p:cNvSpPr>
          <p:nvPr/>
        </p:nvSpPr>
        <p:spPr bwMode="auto">
          <a:xfrm>
            <a:off x="4544625" y="3857172"/>
            <a:ext cx="1195775" cy="1828800"/>
          </a:xfrm>
          <a:prstGeom prst="roundRect">
            <a:avLst>
              <a:gd name="adj" fmla="val 6926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eaLnBrk="1" hangingPunct="1"/>
            <a:endParaRPr kumimoji="0" lang="zh-CN" altLang="zh-CN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2" name="Shape 1452"/>
          <p:cNvSpPr>
            <a:spLocks noChangeArrowheads="1"/>
          </p:cNvSpPr>
          <p:nvPr/>
        </p:nvSpPr>
        <p:spPr bwMode="auto">
          <a:xfrm>
            <a:off x="3147625" y="3869872"/>
            <a:ext cx="1246575" cy="1828800"/>
          </a:xfrm>
          <a:prstGeom prst="roundRect">
            <a:avLst>
              <a:gd name="adj" fmla="val 6926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eaLnBrk="1" hangingPunct="1"/>
            <a:endParaRPr kumimoji="0" lang="zh-CN" altLang="zh-CN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Shape 1452"/>
          <p:cNvSpPr>
            <a:spLocks noChangeArrowheads="1"/>
          </p:cNvSpPr>
          <p:nvPr/>
        </p:nvSpPr>
        <p:spPr bwMode="auto">
          <a:xfrm>
            <a:off x="863600" y="4034972"/>
            <a:ext cx="2164746" cy="1828800"/>
          </a:xfrm>
          <a:prstGeom prst="roundRect">
            <a:avLst>
              <a:gd name="adj" fmla="val 6926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eaLnBrk="1" hangingPunct="1"/>
            <a:endParaRPr kumimoji="0" lang="zh-CN" altLang="zh-CN" sz="13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2100" y="2065792"/>
            <a:ext cx="1342091" cy="111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五、工程技术能力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sp>
        <p:nvSpPr>
          <p:cNvPr id="78" name="Freeform 2"/>
          <p:cNvSpPr/>
          <p:nvPr/>
        </p:nvSpPr>
        <p:spPr bwMode="auto">
          <a:xfrm flipH="1">
            <a:off x="6837136" y="3813887"/>
            <a:ext cx="876300" cy="236537"/>
          </a:xfrm>
          <a:custGeom>
            <a:avLst/>
            <a:gdLst>
              <a:gd name="T0" fmla="*/ 329430154 w 2331"/>
              <a:gd name="T1" fmla="*/ 81322314 h 688"/>
              <a:gd name="T2" fmla="*/ 14697855 w 2331"/>
              <a:gd name="T3" fmla="*/ 16311770 h 688"/>
              <a:gd name="T4" fmla="*/ 294805214 w 2331"/>
              <a:gd name="T5" fmla="*/ 0 h 688"/>
              <a:gd name="T6" fmla="*/ 329430154 w 2331"/>
              <a:gd name="T7" fmla="*/ 81322314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79" name="Freeform 3"/>
          <p:cNvSpPr/>
          <p:nvPr/>
        </p:nvSpPr>
        <p:spPr bwMode="auto">
          <a:xfrm>
            <a:off x="1023711" y="3875799"/>
            <a:ext cx="984250" cy="363538"/>
          </a:xfrm>
          <a:custGeom>
            <a:avLst/>
            <a:gdLst/>
            <a:ahLst/>
            <a:cxnLst>
              <a:cxn ang="0">
                <a:pos x="2331" y="688"/>
              </a:cxn>
              <a:cxn ang="0">
                <a:pos x="104" y="138"/>
              </a:cxn>
              <a:cxn ang="0">
                <a:pos x="2086" y="0"/>
              </a:cxn>
              <a:cxn ang="0">
                <a:pos x="2331" y="688"/>
              </a:cxn>
            </a:cxnLst>
            <a:rect l="0" t="0" r="r" b="b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0875F8">
                  <a:alpha val="0"/>
                </a:srgbClr>
              </a:gs>
              <a:gs pos="100000">
                <a:srgbClr val="0875F8">
                  <a:gamma/>
                  <a:shade val="54510"/>
                  <a:invGamma/>
                  <a:alpha val="50000"/>
                </a:srgbClr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0" name="Freeform 4"/>
          <p:cNvSpPr/>
          <p:nvPr/>
        </p:nvSpPr>
        <p:spPr bwMode="auto">
          <a:xfrm flipH="1">
            <a:off x="8126186" y="3731337"/>
            <a:ext cx="863600" cy="388937"/>
          </a:xfrm>
          <a:custGeom>
            <a:avLst/>
            <a:gdLst>
              <a:gd name="T0" fmla="*/ 319950648 w 2331"/>
              <a:gd name="T1" fmla="*/ 219872078 h 688"/>
              <a:gd name="T2" fmla="*/ 14274778 w 2331"/>
              <a:gd name="T3" fmla="*/ 44102516 h 688"/>
              <a:gd name="T4" fmla="*/ 286322116 w 2331"/>
              <a:gd name="T5" fmla="*/ 0 h 688"/>
              <a:gd name="T6" fmla="*/ 319950648 w 2331"/>
              <a:gd name="T7" fmla="*/ 219872078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1" name="Freeform 5"/>
          <p:cNvSpPr/>
          <p:nvPr/>
        </p:nvSpPr>
        <p:spPr bwMode="auto">
          <a:xfrm flipH="1">
            <a:off x="9542236" y="3867862"/>
            <a:ext cx="838200" cy="363537"/>
          </a:xfrm>
          <a:custGeom>
            <a:avLst/>
            <a:gdLst>
              <a:gd name="T0" fmla="*/ 301406795 w 2331"/>
              <a:gd name="T1" fmla="*/ 192091788 h 688"/>
              <a:gd name="T2" fmla="*/ 13447518 w 2331"/>
              <a:gd name="T3" fmla="*/ 38530166 h 688"/>
              <a:gd name="T4" fmla="*/ 269727438 w 2331"/>
              <a:gd name="T5" fmla="*/ 0 h 688"/>
              <a:gd name="T6" fmla="*/ 301406795 w 2331"/>
              <a:gd name="T7" fmla="*/ 192091788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2" name="Freeform 6"/>
          <p:cNvSpPr/>
          <p:nvPr/>
        </p:nvSpPr>
        <p:spPr bwMode="auto">
          <a:xfrm>
            <a:off x="2547711" y="3734512"/>
            <a:ext cx="838200" cy="363537"/>
          </a:xfrm>
          <a:custGeom>
            <a:avLst/>
            <a:gdLst>
              <a:gd name="T0" fmla="*/ 301406795 w 2331"/>
              <a:gd name="T1" fmla="*/ 192091788 h 688"/>
              <a:gd name="T2" fmla="*/ 13447518 w 2331"/>
              <a:gd name="T3" fmla="*/ 38530166 h 688"/>
              <a:gd name="T4" fmla="*/ 269727438 w 2331"/>
              <a:gd name="T5" fmla="*/ 0 h 688"/>
              <a:gd name="T6" fmla="*/ 301406795 w 2331"/>
              <a:gd name="T7" fmla="*/ 192091788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3" name="Freeform 7"/>
          <p:cNvSpPr/>
          <p:nvPr/>
        </p:nvSpPr>
        <p:spPr bwMode="auto">
          <a:xfrm>
            <a:off x="3843111" y="3813887"/>
            <a:ext cx="885825" cy="236537"/>
          </a:xfrm>
          <a:custGeom>
            <a:avLst/>
            <a:gdLst>
              <a:gd name="T0" fmla="*/ 336630601 w 2331"/>
              <a:gd name="T1" fmla="*/ 81322314 h 688"/>
              <a:gd name="T2" fmla="*/ 15019123 w 2331"/>
              <a:gd name="T3" fmla="*/ 16311770 h 688"/>
              <a:gd name="T4" fmla="*/ 301248903 w 2331"/>
              <a:gd name="T5" fmla="*/ 0 h 688"/>
              <a:gd name="T6" fmla="*/ 336630601 w 2331"/>
              <a:gd name="T7" fmla="*/ 81322314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4" name="Freeform 8"/>
          <p:cNvSpPr/>
          <p:nvPr/>
        </p:nvSpPr>
        <p:spPr bwMode="auto">
          <a:xfrm>
            <a:off x="2011136" y="2842337"/>
            <a:ext cx="1119188" cy="1392237"/>
          </a:xfrm>
          <a:custGeom>
            <a:avLst/>
            <a:gdLst>
              <a:gd name="T0" fmla="*/ 0 w 1006"/>
              <a:gd name="T1" fmla="*/ 0 h 1251"/>
              <a:gd name="T2" fmla="*/ 0 w 1006"/>
              <a:gd name="T3" fmla="*/ 1549419556 h 1251"/>
              <a:gd name="T4" fmla="*/ 1245111113 w 1006"/>
              <a:gd name="T5" fmla="*/ 1429280965 h 1251"/>
              <a:gd name="T6" fmla="*/ 1245111113 w 1006"/>
              <a:gd name="T7" fmla="*/ 100322306 h 1251"/>
              <a:gd name="T8" fmla="*/ 0 w 1006"/>
              <a:gd name="T9" fmla="*/ 0 h 12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6"/>
              <a:gd name="T16" fmla="*/ 0 h 1251"/>
              <a:gd name="T17" fmla="*/ 1006 w 1006"/>
              <a:gd name="T18" fmla="*/ 1251 h 12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6" h="1251">
                <a:moveTo>
                  <a:pt x="0" y="0"/>
                </a:moveTo>
                <a:lnTo>
                  <a:pt x="0" y="1251"/>
                </a:lnTo>
                <a:lnTo>
                  <a:pt x="1006" y="1154"/>
                </a:lnTo>
                <a:lnTo>
                  <a:pt x="1006" y="81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5" name="Freeform 9"/>
          <p:cNvSpPr/>
          <p:nvPr/>
        </p:nvSpPr>
        <p:spPr bwMode="auto">
          <a:xfrm>
            <a:off x="1633311" y="2842337"/>
            <a:ext cx="377825" cy="1392237"/>
          </a:xfrm>
          <a:custGeom>
            <a:avLst/>
            <a:gdLst>
              <a:gd name="T0" fmla="*/ 0 w 339"/>
              <a:gd name="T1" fmla="*/ 136240017 h 1251"/>
              <a:gd name="T2" fmla="*/ 0 w 339"/>
              <a:gd name="T3" fmla="*/ 1337628145 h 1251"/>
              <a:gd name="T4" fmla="*/ 421096551 w 339"/>
              <a:gd name="T5" fmla="*/ 1549419556 h 1251"/>
              <a:gd name="T6" fmla="*/ 421096551 w 339"/>
              <a:gd name="T7" fmla="*/ 0 h 1251"/>
              <a:gd name="T8" fmla="*/ 0 w 339"/>
              <a:gd name="T9" fmla="*/ 136240017 h 12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9"/>
              <a:gd name="T16" fmla="*/ 0 h 1251"/>
              <a:gd name="T17" fmla="*/ 339 w 339"/>
              <a:gd name="T18" fmla="*/ 1251 h 12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9" h="1251">
                <a:moveTo>
                  <a:pt x="0" y="110"/>
                </a:moveTo>
                <a:lnTo>
                  <a:pt x="0" y="1080"/>
                </a:lnTo>
                <a:lnTo>
                  <a:pt x="339" y="1251"/>
                </a:lnTo>
                <a:lnTo>
                  <a:pt x="339" y="0"/>
                </a:lnTo>
                <a:lnTo>
                  <a:pt x="0" y="110"/>
                </a:lnTo>
                <a:close/>
              </a:path>
            </a:pathLst>
          </a:custGeom>
          <a:gradFill rotWithShape="1">
            <a:gsLst>
              <a:gs pos="0">
                <a:srgbClr val="0875F8"/>
              </a:gs>
              <a:gs pos="100000">
                <a:srgbClr val="0E58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6" name="Freeform 10"/>
          <p:cNvSpPr/>
          <p:nvPr/>
        </p:nvSpPr>
        <p:spPr bwMode="auto">
          <a:xfrm>
            <a:off x="3400199" y="2939174"/>
            <a:ext cx="1082675" cy="1189038"/>
          </a:xfrm>
          <a:custGeom>
            <a:avLst/>
            <a:gdLst>
              <a:gd name="T0" fmla="*/ 0 w 973"/>
              <a:gd name="T1" fmla="*/ 0 h 1069"/>
              <a:gd name="T2" fmla="*/ 0 w 973"/>
              <a:gd name="T3" fmla="*/ 1322555066 h 1069"/>
              <a:gd name="T4" fmla="*/ 1204712390 w 973"/>
              <a:gd name="T5" fmla="*/ 1300285908 h 1069"/>
              <a:gd name="T6" fmla="*/ 1204712390 w 973"/>
              <a:gd name="T7" fmla="*/ 44538316 h 1069"/>
              <a:gd name="T8" fmla="*/ 0 w 973"/>
              <a:gd name="T9" fmla="*/ 0 h 10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3"/>
              <a:gd name="T16" fmla="*/ 0 h 1069"/>
              <a:gd name="T17" fmla="*/ 973 w 973"/>
              <a:gd name="T18" fmla="*/ 1069 h 10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3" h="1069">
                <a:moveTo>
                  <a:pt x="0" y="0"/>
                </a:moveTo>
                <a:lnTo>
                  <a:pt x="0" y="1069"/>
                </a:lnTo>
                <a:lnTo>
                  <a:pt x="973" y="1051"/>
                </a:lnTo>
                <a:lnTo>
                  <a:pt x="973" y="3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87" name="Freeform 11"/>
          <p:cNvSpPr/>
          <p:nvPr/>
        </p:nvSpPr>
        <p:spPr bwMode="auto">
          <a:xfrm>
            <a:off x="3190649" y="2924887"/>
            <a:ext cx="219075" cy="1189037"/>
          </a:xfrm>
          <a:custGeom>
            <a:avLst/>
            <a:gdLst>
              <a:gd name="T0" fmla="*/ 0 w 197"/>
              <a:gd name="T1" fmla="*/ 152174490 h 1069"/>
              <a:gd name="T2" fmla="*/ 0 w 197"/>
              <a:gd name="T3" fmla="*/ 1171616329 h 1069"/>
              <a:gd name="T4" fmla="*/ 243623633 w 197"/>
              <a:gd name="T5" fmla="*/ 1322552841 h 1069"/>
              <a:gd name="T6" fmla="*/ 243623633 w 197"/>
              <a:gd name="T7" fmla="*/ 0 h 1069"/>
              <a:gd name="T8" fmla="*/ 0 w 197"/>
              <a:gd name="T9" fmla="*/ 152174490 h 10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7"/>
              <a:gd name="T16" fmla="*/ 0 h 1069"/>
              <a:gd name="T17" fmla="*/ 197 w 197"/>
              <a:gd name="T18" fmla="*/ 1069 h 10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7" h="1069">
                <a:moveTo>
                  <a:pt x="0" y="123"/>
                </a:moveTo>
                <a:lnTo>
                  <a:pt x="0" y="947"/>
                </a:lnTo>
                <a:lnTo>
                  <a:pt x="197" y="1069"/>
                </a:lnTo>
                <a:lnTo>
                  <a:pt x="197" y="0"/>
                </a:lnTo>
                <a:lnTo>
                  <a:pt x="0" y="123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88" name="Freeform 12"/>
          <p:cNvSpPr/>
          <p:nvPr/>
        </p:nvSpPr>
        <p:spPr bwMode="auto">
          <a:xfrm>
            <a:off x="4695599" y="2978862"/>
            <a:ext cx="1016000" cy="1081087"/>
          </a:xfrm>
          <a:custGeom>
            <a:avLst/>
            <a:gdLst>
              <a:gd name="T0" fmla="*/ 1130619934 w 913"/>
              <a:gd name="T1" fmla="*/ 1185098247 h 972"/>
              <a:gd name="T2" fmla="*/ 0 w 913"/>
              <a:gd name="T3" fmla="*/ 1202416771 h 972"/>
              <a:gd name="T4" fmla="*/ 0 w 913"/>
              <a:gd name="T5" fmla="*/ 0 h 972"/>
              <a:gd name="T6" fmla="*/ 1130619934 w 913"/>
              <a:gd name="T7" fmla="*/ 7421907 h 972"/>
              <a:gd name="T8" fmla="*/ 1130619934 w 913"/>
              <a:gd name="T9" fmla="*/ 1185098247 h 9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3"/>
              <a:gd name="T16" fmla="*/ 0 h 972"/>
              <a:gd name="T17" fmla="*/ 913 w 913"/>
              <a:gd name="T18" fmla="*/ 972 h 9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3" h="972">
                <a:moveTo>
                  <a:pt x="913" y="958"/>
                </a:moveTo>
                <a:lnTo>
                  <a:pt x="0" y="972"/>
                </a:lnTo>
                <a:lnTo>
                  <a:pt x="0" y="0"/>
                </a:lnTo>
                <a:lnTo>
                  <a:pt x="913" y="6"/>
                </a:lnTo>
                <a:lnTo>
                  <a:pt x="913" y="958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89" name="Freeform 13"/>
          <p:cNvSpPr/>
          <p:nvPr/>
        </p:nvSpPr>
        <p:spPr bwMode="auto">
          <a:xfrm>
            <a:off x="4619399" y="2978862"/>
            <a:ext cx="76200" cy="1081087"/>
          </a:xfrm>
          <a:custGeom>
            <a:avLst/>
            <a:gdLst>
              <a:gd name="T0" fmla="*/ 0 w 69"/>
              <a:gd name="T1" fmla="*/ 107623768 h 972"/>
              <a:gd name="T2" fmla="*/ 0 w 69"/>
              <a:gd name="T3" fmla="*/ 1120771346 h 972"/>
              <a:gd name="T4" fmla="*/ 84151304 w 69"/>
              <a:gd name="T5" fmla="*/ 1202416771 h 972"/>
              <a:gd name="T6" fmla="*/ 84151304 w 69"/>
              <a:gd name="T7" fmla="*/ 0 h 972"/>
              <a:gd name="T8" fmla="*/ 0 w 69"/>
              <a:gd name="T9" fmla="*/ 107623768 h 9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972"/>
              <a:gd name="T17" fmla="*/ 69 w 69"/>
              <a:gd name="T18" fmla="*/ 972 h 9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972">
                <a:moveTo>
                  <a:pt x="0" y="87"/>
                </a:moveTo>
                <a:lnTo>
                  <a:pt x="0" y="906"/>
                </a:lnTo>
                <a:lnTo>
                  <a:pt x="69" y="972"/>
                </a:lnTo>
                <a:lnTo>
                  <a:pt x="69" y="0"/>
                </a:lnTo>
                <a:lnTo>
                  <a:pt x="0" y="87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90" name="Freeform 14"/>
          <p:cNvSpPr/>
          <p:nvPr/>
        </p:nvSpPr>
        <p:spPr bwMode="auto">
          <a:xfrm flipH="1">
            <a:off x="8418286" y="2842337"/>
            <a:ext cx="1119188" cy="1392237"/>
          </a:xfrm>
          <a:custGeom>
            <a:avLst/>
            <a:gdLst>
              <a:gd name="T0" fmla="*/ 0 w 1006"/>
              <a:gd name="T1" fmla="*/ 0 h 1251"/>
              <a:gd name="T2" fmla="*/ 0 w 1006"/>
              <a:gd name="T3" fmla="*/ 1549419556 h 1251"/>
              <a:gd name="T4" fmla="*/ 1245111113 w 1006"/>
              <a:gd name="T5" fmla="*/ 1429280965 h 1251"/>
              <a:gd name="T6" fmla="*/ 1245111113 w 1006"/>
              <a:gd name="T7" fmla="*/ 100322306 h 1251"/>
              <a:gd name="T8" fmla="*/ 0 w 1006"/>
              <a:gd name="T9" fmla="*/ 0 h 12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6"/>
              <a:gd name="T16" fmla="*/ 0 h 1251"/>
              <a:gd name="T17" fmla="*/ 1006 w 1006"/>
              <a:gd name="T18" fmla="*/ 1251 h 12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6" h="1251">
                <a:moveTo>
                  <a:pt x="0" y="0"/>
                </a:moveTo>
                <a:lnTo>
                  <a:pt x="0" y="1251"/>
                </a:lnTo>
                <a:lnTo>
                  <a:pt x="1006" y="1154"/>
                </a:lnTo>
                <a:lnTo>
                  <a:pt x="1006" y="81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89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91" name="Freeform 15"/>
          <p:cNvSpPr/>
          <p:nvPr/>
        </p:nvSpPr>
        <p:spPr bwMode="auto">
          <a:xfrm flipH="1">
            <a:off x="9537474" y="2842337"/>
            <a:ext cx="377825" cy="1392237"/>
          </a:xfrm>
          <a:custGeom>
            <a:avLst/>
            <a:gdLst>
              <a:gd name="T0" fmla="*/ 0 w 339"/>
              <a:gd name="T1" fmla="*/ 136240017 h 1251"/>
              <a:gd name="T2" fmla="*/ 0 w 339"/>
              <a:gd name="T3" fmla="*/ 1337628145 h 1251"/>
              <a:gd name="T4" fmla="*/ 421096551 w 339"/>
              <a:gd name="T5" fmla="*/ 1549419556 h 1251"/>
              <a:gd name="T6" fmla="*/ 421096551 w 339"/>
              <a:gd name="T7" fmla="*/ 0 h 1251"/>
              <a:gd name="T8" fmla="*/ 0 w 339"/>
              <a:gd name="T9" fmla="*/ 136240017 h 12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9"/>
              <a:gd name="T16" fmla="*/ 0 h 1251"/>
              <a:gd name="T17" fmla="*/ 339 w 339"/>
              <a:gd name="T18" fmla="*/ 1251 h 12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9" h="1251">
                <a:moveTo>
                  <a:pt x="0" y="110"/>
                </a:moveTo>
                <a:lnTo>
                  <a:pt x="0" y="1080"/>
                </a:lnTo>
                <a:lnTo>
                  <a:pt x="339" y="1251"/>
                </a:lnTo>
                <a:lnTo>
                  <a:pt x="339" y="0"/>
                </a:lnTo>
                <a:lnTo>
                  <a:pt x="0" y="110"/>
                </a:lnTo>
                <a:close/>
              </a:path>
            </a:pathLst>
          </a:cu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92" name="Freeform 16"/>
          <p:cNvSpPr/>
          <p:nvPr/>
        </p:nvSpPr>
        <p:spPr bwMode="auto">
          <a:xfrm flipH="1">
            <a:off x="7056211" y="2924887"/>
            <a:ext cx="1082675" cy="1189037"/>
          </a:xfrm>
          <a:custGeom>
            <a:avLst/>
            <a:gdLst>
              <a:gd name="T0" fmla="*/ 0 w 973"/>
              <a:gd name="T1" fmla="*/ 0 h 1069"/>
              <a:gd name="T2" fmla="*/ 0 w 973"/>
              <a:gd name="T3" fmla="*/ 1322552841 h 1069"/>
              <a:gd name="T4" fmla="*/ 1204712390 w 973"/>
              <a:gd name="T5" fmla="*/ 1300283702 h 1069"/>
              <a:gd name="T6" fmla="*/ 1204712390 w 973"/>
              <a:gd name="T7" fmla="*/ 44538278 h 1069"/>
              <a:gd name="T8" fmla="*/ 0 w 973"/>
              <a:gd name="T9" fmla="*/ 0 h 10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3"/>
              <a:gd name="T16" fmla="*/ 0 h 1069"/>
              <a:gd name="T17" fmla="*/ 973 w 973"/>
              <a:gd name="T18" fmla="*/ 1069 h 10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3" h="1069">
                <a:moveTo>
                  <a:pt x="0" y="0"/>
                </a:moveTo>
                <a:lnTo>
                  <a:pt x="0" y="1069"/>
                </a:lnTo>
                <a:lnTo>
                  <a:pt x="973" y="1051"/>
                </a:lnTo>
                <a:lnTo>
                  <a:pt x="973" y="3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8F8F8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93" name="Freeform 17"/>
          <p:cNvSpPr/>
          <p:nvPr/>
        </p:nvSpPr>
        <p:spPr bwMode="auto">
          <a:xfrm flipH="1">
            <a:off x="8138886" y="2924887"/>
            <a:ext cx="219075" cy="1189037"/>
          </a:xfrm>
          <a:custGeom>
            <a:avLst/>
            <a:gdLst>
              <a:gd name="T0" fmla="*/ 0 w 197"/>
              <a:gd name="T1" fmla="*/ 152174490 h 1069"/>
              <a:gd name="T2" fmla="*/ 0 w 197"/>
              <a:gd name="T3" fmla="*/ 1171616329 h 1069"/>
              <a:gd name="T4" fmla="*/ 243623633 w 197"/>
              <a:gd name="T5" fmla="*/ 1322552841 h 1069"/>
              <a:gd name="T6" fmla="*/ 243623633 w 197"/>
              <a:gd name="T7" fmla="*/ 0 h 1069"/>
              <a:gd name="T8" fmla="*/ 0 w 197"/>
              <a:gd name="T9" fmla="*/ 152174490 h 10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7"/>
              <a:gd name="T16" fmla="*/ 0 h 1069"/>
              <a:gd name="T17" fmla="*/ 197 w 197"/>
              <a:gd name="T18" fmla="*/ 1069 h 10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7" h="1069">
                <a:moveTo>
                  <a:pt x="0" y="123"/>
                </a:moveTo>
                <a:lnTo>
                  <a:pt x="0" y="947"/>
                </a:lnTo>
                <a:lnTo>
                  <a:pt x="197" y="1069"/>
                </a:lnTo>
                <a:lnTo>
                  <a:pt x="197" y="0"/>
                </a:lnTo>
                <a:lnTo>
                  <a:pt x="0" y="123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94" name="Freeform 18"/>
          <p:cNvSpPr/>
          <p:nvPr/>
        </p:nvSpPr>
        <p:spPr bwMode="auto">
          <a:xfrm flipH="1">
            <a:off x="5837011" y="2978862"/>
            <a:ext cx="1016000" cy="1081087"/>
          </a:xfrm>
          <a:custGeom>
            <a:avLst/>
            <a:gdLst>
              <a:gd name="T0" fmla="*/ 1130619934 w 913"/>
              <a:gd name="T1" fmla="*/ 1185098247 h 972"/>
              <a:gd name="T2" fmla="*/ 0 w 913"/>
              <a:gd name="T3" fmla="*/ 1202416771 h 972"/>
              <a:gd name="T4" fmla="*/ 0 w 913"/>
              <a:gd name="T5" fmla="*/ 0 h 972"/>
              <a:gd name="T6" fmla="*/ 1130619934 w 913"/>
              <a:gd name="T7" fmla="*/ 7421907 h 972"/>
              <a:gd name="T8" fmla="*/ 1130619934 w 913"/>
              <a:gd name="T9" fmla="*/ 1185098247 h 9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3"/>
              <a:gd name="T16" fmla="*/ 0 h 972"/>
              <a:gd name="T17" fmla="*/ 913 w 913"/>
              <a:gd name="T18" fmla="*/ 972 h 9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3" h="972">
                <a:moveTo>
                  <a:pt x="913" y="958"/>
                </a:moveTo>
                <a:lnTo>
                  <a:pt x="0" y="972"/>
                </a:lnTo>
                <a:lnTo>
                  <a:pt x="0" y="0"/>
                </a:lnTo>
                <a:lnTo>
                  <a:pt x="913" y="6"/>
                </a:lnTo>
                <a:lnTo>
                  <a:pt x="913" y="958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8F8F8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95" name="Freeform 19"/>
          <p:cNvSpPr/>
          <p:nvPr/>
        </p:nvSpPr>
        <p:spPr bwMode="auto">
          <a:xfrm flipH="1">
            <a:off x="6853011" y="2978862"/>
            <a:ext cx="76200" cy="1081087"/>
          </a:xfrm>
          <a:custGeom>
            <a:avLst/>
            <a:gdLst>
              <a:gd name="T0" fmla="*/ 0 w 69"/>
              <a:gd name="T1" fmla="*/ 107623768 h 972"/>
              <a:gd name="T2" fmla="*/ 0 w 69"/>
              <a:gd name="T3" fmla="*/ 1120771346 h 972"/>
              <a:gd name="T4" fmla="*/ 84151304 w 69"/>
              <a:gd name="T5" fmla="*/ 1202416771 h 972"/>
              <a:gd name="T6" fmla="*/ 84151304 w 69"/>
              <a:gd name="T7" fmla="*/ 0 h 972"/>
              <a:gd name="T8" fmla="*/ 0 w 69"/>
              <a:gd name="T9" fmla="*/ 107623768 h 9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972"/>
              <a:gd name="T17" fmla="*/ 69 w 69"/>
              <a:gd name="T18" fmla="*/ 972 h 9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972">
                <a:moveTo>
                  <a:pt x="0" y="87"/>
                </a:moveTo>
                <a:lnTo>
                  <a:pt x="0" y="906"/>
                </a:lnTo>
                <a:lnTo>
                  <a:pt x="69" y="972"/>
                </a:lnTo>
                <a:lnTo>
                  <a:pt x="69" y="0"/>
                </a:lnTo>
                <a:lnTo>
                  <a:pt x="0" y="87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96" name="Rectangle 20"/>
          <p:cNvSpPr>
            <a:spLocks noChangeArrowheads="1"/>
          </p:cNvSpPr>
          <p:nvPr/>
        </p:nvSpPr>
        <p:spPr bwMode="auto">
          <a:xfrm>
            <a:off x="1639661" y="1642187"/>
            <a:ext cx="19050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b="0" kern="0" dirty="0">
                <a:solidFill>
                  <a:srgbClr val="2F5597"/>
                </a:solidFill>
              </a:rPr>
              <a:t>ERP</a:t>
            </a:r>
            <a:r>
              <a:rPr lang="zh-CN" altLang="en-US" sz="1200" b="0" kern="0" dirty="0">
                <a:solidFill>
                  <a:srgbClr val="2F5597"/>
                </a:solidFill>
              </a:rPr>
              <a:t>客户需求输入</a:t>
            </a:r>
            <a:endParaRPr lang="en-US" altLang="zh-CN" sz="1200" b="0" kern="0" dirty="0">
              <a:solidFill>
                <a:srgbClr val="2F5597"/>
              </a:solidFill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kern="0" dirty="0">
                <a:solidFill>
                  <a:srgbClr val="2F5597"/>
                </a:solidFill>
              </a:rPr>
              <a:t>数据协同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，快速响应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97" name="Line 21"/>
          <p:cNvSpPr>
            <a:spLocks noChangeShapeType="1"/>
          </p:cNvSpPr>
          <p:nvPr/>
        </p:nvSpPr>
        <p:spPr bwMode="auto">
          <a:xfrm flipV="1">
            <a:off x="1657124" y="1751951"/>
            <a:ext cx="0" cy="1193800"/>
          </a:xfrm>
          <a:prstGeom prst="line">
            <a:avLst/>
          </a:prstGeom>
          <a:noFill/>
          <a:ln w="12700">
            <a:solidFill>
              <a:srgbClr val="0875F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08" name="Freeform 32"/>
          <p:cNvSpPr/>
          <p:nvPr/>
        </p:nvSpPr>
        <p:spPr bwMode="auto">
          <a:xfrm>
            <a:off x="3328761" y="4175837"/>
            <a:ext cx="23813" cy="1587"/>
          </a:xfrm>
          <a:custGeom>
            <a:avLst/>
            <a:gdLst>
              <a:gd name="T0" fmla="*/ 47254914 w 12"/>
              <a:gd name="T1" fmla="*/ 0 h 1587"/>
              <a:gd name="T2" fmla="*/ 0 w 12"/>
              <a:gd name="T3" fmla="*/ 0 h 1587"/>
              <a:gd name="T4" fmla="*/ 47254914 w 12"/>
              <a:gd name="T5" fmla="*/ 0 h 1587"/>
              <a:gd name="T6" fmla="*/ 47254914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875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09" name="WordArt 33"/>
          <p:cNvSpPr>
            <a:spLocks noChangeArrowheads="1" noChangeShapeType="1" noTextEdit="1"/>
          </p:cNvSpPr>
          <p:nvPr/>
        </p:nvSpPr>
        <p:spPr bwMode="auto">
          <a:xfrm>
            <a:off x="2159000" y="3791210"/>
            <a:ext cx="743857" cy="22924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FFFFFF"/>
                </a:solidFill>
                <a:latin typeface="Arial"/>
                <a:ea typeface="微软雅黑" pitchFamily="34" charset="-122"/>
                <a:cs typeface="Arial"/>
              </a:rPr>
              <a:t>技术开发</a:t>
            </a:r>
            <a:endParaRPr lang="zh-CN" altLang="en-US" sz="3600" b="1" kern="10" dirty="0">
              <a:solidFill>
                <a:srgbClr val="FFFFFF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10" name="WordArt 34"/>
          <p:cNvSpPr>
            <a:spLocks noChangeArrowheads="1" noChangeShapeType="1" noTextEdit="1"/>
          </p:cNvSpPr>
          <p:nvPr/>
        </p:nvSpPr>
        <p:spPr bwMode="auto">
          <a:xfrm>
            <a:off x="3521302" y="3737687"/>
            <a:ext cx="803955" cy="23922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钣金成型</a:t>
            </a:r>
            <a:endParaRPr lang="zh-CN" altLang="en-US" sz="3600" b="1" kern="10" dirty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11" name="WordArt 35"/>
          <p:cNvSpPr>
            <a:spLocks noChangeArrowheads="1" noChangeShapeType="1" noTextEdit="1"/>
          </p:cNvSpPr>
          <p:nvPr/>
        </p:nvSpPr>
        <p:spPr bwMode="auto">
          <a:xfrm>
            <a:off x="4837793" y="3731338"/>
            <a:ext cx="793750" cy="24557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焊接组装</a:t>
            </a:r>
            <a:endParaRPr lang="zh-CN" altLang="en-US" sz="3600" b="1" kern="10" dirty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12" name="WordArt 36"/>
          <p:cNvSpPr>
            <a:spLocks noChangeArrowheads="1" noChangeShapeType="1" noTextEdit="1"/>
          </p:cNvSpPr>
          <p:nvPr/>
        </p:nvSpPr>
        <p:spPr bwMode="auto">
          <a:xfrm>
            <a:off x="5974444" y="3731339"/>
            <a:ext cx="803728" cy="23106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表面处理</a:t>
            </a:r>
            <a:endParaRPr lang="zh-CN" altLang="en-US" sz="3600" b="1" kern="10" dirty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13" name="WordArt 37"/>
          <p:cNvSpPr>
            <a:spLocks noChangeArrowheads="1" noChangeShapeType="1" noTextEdit="1"/>
          </p:cNvSpPr>
          <p:nvPr/>
        </p:nvSpPr>
        <p:spPr bwMode="auto">
          <a:xfrm>
            <a:off x="7188653" y="3737687"/>
            <a:ext cx="823232" cy="2247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整机装配</a:t>
            </a:r>
            <a:endParaRPr lang="zh-CN" altLang="en-US" sz="3600" b="1" kern="10" dirty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14" name="WordArt 38"/>
          <p:cNvSpPr>
            <a:spLocks noChangeArrowheads="1" noChangeShapeType="1" noTextEdit="1"/>
          </p:cNvSpPr>
          <p:nvPr/>
        </p:nvSpPr>
        <p:spPr bwMode="auto">
          <a:xfrm>
            <a:off x="8615136" y="3817288"/>
            <a:ext cx="790121" cy="2321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chemeClr val="bg1"/>
                </a:solidFill>
                <a:latin typeface="Arial"/>
                <a:ea typeface="微软雅黑" pitchFamily="34" charset="-122"/>
                <a:cs typeface="Arial"/>
              </a:rPr>
              <a:t>客户交付</a:t>
            </a:r>
            <a:endParaRPr lang="zh-CN" altLang="en-US" sz="3600" b="1" kern="10" dirty="0">
              <a:solidFill>
                <a:schemeClr val="bg1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15" name="Freeform 39"/>
          <p:cNvSpPr/>
          <p:nvPr/>
        </p:nvSpPr>
        <p:spPr bwMode="auto">
          <a:xfrm>
            <a:off x="2985861" y="4664787"/>
            <a:ext cx="23813" cy="1587"/>
          </a:xfrm>
          <a:custGeom>
            <a:avLst/>
            <a:gdLst>
              <a:gd name="T0" fmla="*/ 47254914 w 12"/>
              <a:gd name="T1" fmla="*/ 0 h 1587"/>
              <a:gd name="T2" fmla="*/ 0 w 12"/>
              <a:gd name="T3" fmla="*/ 0 h 1587"/>
              <a:gd name="T4" fmla="*/ 47254914 w 12"/>
              <a:gd name="T5" fmla="*/ 0 h 1587"/>
              <a:gd name="T6" fmla="*/ 47254914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pic>
        <p:nvPicPr>
          <p:cNvPr id="50178" name="Picture 2" descr="F:\笔记本电脑存档\E\1-项目\2-西屋\14-新品报价\2020.2.7-WRE\1-客户图纸\零件照片\36347.jpg"/>
          <p:cNvPicPr>
            <a:picLocks noChangeAspect="1" noChangeArrowheads="1"/>
          </p:cNvPicPr>
          <p:nvPr/>
        </p:nvPicPr>
        <p:blipFill>
          <a:blip r:embed="rId2" cstate="print"/>
          <a:srcRect t="2080" b="14211"/>
          <a:stretch>
            <a:fillRect/>
          </a:stretch>
        </p:blipFill>
        <p:spPr bwMode="auto">
          <a:xfrm>
            <a:off x="9976462" y="3553293"/>
            <a:ext cx="923496" cy="1374308"/>
          </a:xfrm>
          <a:prstGeom prst="rect">
            <a:avLst/>
          </a:prstGeom>
          <a:noFill/>
        </p:spPr>
      </p:pic>
      <p:sp>
        <p:nvSpPr>
          <p:cNvPr id="203" name="矩形 202"/>
          <p:cNvSpPr/>
          <p:nvPr/>
        </p:nvSpPr>
        <p:spPr>
          <a:xfrm>
            <a:off x="894443" y="4285478"/>
            <a:ext cx="2235200" cy="153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en-US" altLang="zh-CN" sz="1400" dirty="0" err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ProE</a:t>
            </a:r>
            <a:r>
              <a:rPr kumimoji="1"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en-US" altLang="zh-CN" sz="1400" dirty="0" err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Solidwork</a:t>
            </a: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软件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3D</a:t>
            </a: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数模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2D</a:t>
            </a: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图纸</a:t>
            </a:r>
            <a:r>
              <a:rPr kumimoji="1"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工艺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数控程序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</a:pP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8" name="直接箭头连接符 207"/>
          <p:cNvCxnSpPr/>
          <p:nvPr/>
        </p:nvCxnSpPr>
        <p:spPr>
          <a:xfrm rot="10800000" flipV="1">
            <a:off x="2714172" y="6164580"/>
            <a:ext cx="5789748" cy="362"/>
          </a:xfrm>
          <a:prstGeom prst="straightConnector1">
            <a:avLst/>
          </a:prstGeom>
          <a:ln w="2540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矩形 215"/>
          <p:cNvSpPr/>
          <p:nvPr/>
        </p:nvSpPr>
        <p:spPr>
          <a:xfrm>
            <a:off x="3218543" y="4254998"/>
            <a:ext cx="1112157" cy="932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激光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冲压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折弯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4615543" y="4094978"/>
            <a:ext cx="1112157" cy="1233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TIG</a:t>
            </a: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焊接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MIG</a:t>
            </a: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焊接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点焊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螺柱焊接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5847443" y="4094978"/>
            <a:ext cx="1112157" cy="1233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镀锌铬镍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铝氧化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喷塑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喷砂</a:t>
            </a:r>
            <a:r>
              <a:rPr kumimoji="1"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拉丝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2" name="矩形 221"/>
          <p:cNvSpPr/>
          <p:nvPr/>
        </p:nvSpPr>
        <p:spPr>
          <a:xfrm>
            <a:off x="7219043" y="4356598"/>
            <a:ext cx="1112157" cy="630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结构装配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kumimoji="1"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物流包装</a:t>
            </a:r>
            <a:endParaRPr kumimoji="1"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7" name="直接箭头连接符 226"/>
          <p:cNvCxnSpPr/>
          <p:nvPr/>
        </p:nvCxnSpPr>
        <p:spPr>
          <a:xfrm rot="16200000" flipH="1">
            <a:off x="9176543" y="4706142"/>
            <a:ext cx="1391765" cy="1109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Rectangle 20"/>
          <p:cNvSpPr>
            <a:spLocks noChangeArrowheads="1"/>
          </p:cNvSpPr>
          <p:nvPr/>
        </p:nvSpPr>
        <p:spPr bwMode="auto">
          <a:xfrm>
            <a:off x="8561161" y="4588587"/>
            <a:ext cx="1905000" cy="516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b="0" kern="0" dirty="0">
                <a:solidFill>
                  <a:srgbClr val="2F5597"/>
                </a:solidFill>
              </a:rPr>
              <a:t>OTD</a:t>
            </a:r>
            <a:r>
              <a:rPr lang="zh-CN" altLang="en-US" sz="1200" b="0" kern="0" dirty="0">
                <a:solidFill>
                  <a:srgbClr val="2F5597"/>
                </a:solidFill>
              </a:rPr>
              <a:t>目标≥</a:t>
            </a:r>
            <a:r>
              <a:rPr lang="en-US" altLang="zh-CN" sz="1200" b="0" kern="0" dirty="0">
                <a:solidFill>
                  <a:srgbClr val="2F5597"/>
                </a:solidFill>
              </a:rPr>
              <a:t>99%</a:t>
            </a:r>
            <a:endParaRPr lang="en-US" altLang="zh-CN" sz="1200" b="0" kern="0" dirty="0">
              <a:solidFill>
                <a:srgbClr val="2F5597"/>
              </a:solidFill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DPMe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目标≤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800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34" name="矩形 233"/>
          <p:cNvSpPr/>
          <p:nvPr/>
        </p:nvSpPr>
        <p:spPr>
          <a:xfrm>
            <a:off x="3935185" y="6119336"/>
            <a:ext cx="41801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随工单→生产加工信息→质量信息→原材料信息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销货单→产品出入库信息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9" name="WordArt 36"/>
          <p:cNvSpPr>
            <a:spLocks noChangeArrowheads="1" noChangeShapeType="1" noTextEdit="1"/>
          </p:cNvSpPr>
          <p:nvPr/>
        </p:nvSpPr>
        <p:spPr bwMode="auto">
          <a:xfrm>
            <a:off x="5072744" y="5892800"/>
            <a:ext cx="803728" cy="190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追溯管理</a:t>
            </a:r>
            <a:endParaRPr lang="zh-CN" altLang="en-US" sz="3600" b="1" kern="10" dirty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241" name="右大括号 240"/>
          <p:cNvSpPr/>
          <p:nvPr/>
        </p:nvSpPr>
        <p:spPr>
          <a:xfrm rot="16200000">
            <a:off x="5556250" y="-654050"/>
            <a:ext cx="406400" cy="6540500"/>
          </a:xfrm>
          <a:prstGeom prst="rightBrace">
            <a:avLst>
              <a:gd name="adj1" fmla="val 124523"/>
              <a:gd name="adj2" fmla="val 47864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矩形 241"/>
          <p:cNvSpPr/>
          <p:nvPr/>
        </p:nvSpPr>
        <p:spPr>
          <a:xfrm>
            <a:off x="3505200" y="1155700"/>
            <a:ext cx="5384800" cy="1130300"/>
          </a:xfrm>
          <a:prstGeom prst="rect">
            <a:avLst/>
          </a:prstGeom>
          <a:noFill/>
          <a:ln w="2222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矩形 242"/>
          <p:cNvSpPr/>
          <p:nvPr/>
        </p:nvSpPr>
        <p:spPr>
          <a:xfrm>
            <a:off x="3592285" y="1191736"/>
            <a:ext cx="418011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质量策划与管理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PPAP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持续改善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1464" y="1209675"/>
            <a:ext cx="1925636" cy="981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4" cstate="print"/>
          <a:srcRect b="14000"/>
          <a:stretch>
            <a:fillRect/>
          </a:stretch>
        </p:blipFill>
        <p:spPr bwMode="auto">
          <a:xfrm>
            <a:off x="7527926" y="1193801"/>
            <a:ext cx="1027814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五、工程技术能力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sp>
        <p:nvSpPr>
          <p:cNvPr id="9" name="内容占位符 1"/>
          <p:cNvSpPr txBox="1"/>
          <p:nvPr/>
        </p:nvSpPr>
        <p:spPr>
          <a:xfrm>
            <a:off x="569525" y="836712"/>
            <a:ext cx="2347847" cy="59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60000"/>
              </a:lnSpc>
              <a:buFont typeface="Wingdings" pitchFamily="2" charset="2"/>
              <a:buChar char="Ø"/>
            </a:pPr>
            <a:r>
              <a:rPr lang="zh-CN" altLang="en-US" sz="18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主要设备一览</a:t>
            </a:r>
            <a:endParaRPr lang="en-US" altLang="zh-CN" sz="180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93194" y="2532634"/>
          <a:ext cx="10890804" cy="4301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793"/>
                <a:gridCol w="1998673"/>
                <a:gridCol w="4096291"/>
                <a:gridCol w="890499"/>
                <a:gridCol w="2572548"/>
              </a:tblGrid>
              <a:tr h="3047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设备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品牌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型号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数量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304707">
                <a:tc rowSpan="3">
                  <a:txBody>
                    <a:bodyPr/>
                    <a:lstStyle/>
                    <a:p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激光切割机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大族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G4020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可靠、精度高、柔性好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</a:tr>
              <a:tr h="304707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TRUMPF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L2525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 vMerge="1">
                  <a:tcPr/>
                </a:tc>
              </a:tr>
              <a:tr h="304707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TRUMPF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L3030S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 vMerge="1">
                  <a:tcPr anchor="ctr" horzOverflow="overflow"/>
                </a:tc>
              </a:tr>
              <a:tr h="304707">
                <a:tc rowSpan="4"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数控冲床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台励福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CP1500 / HPS1250X / RH27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通用性好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</a:tr>
              <a:tr h="304707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AMADA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PEGA357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5" marB="4571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5" marB="45715" anchor="ctr" horzOverflow="overflow"/>
                </a:tc>
                <a:tc vMerge="1">
                  <a:tcPr/>
                </a:tc>
              </a:tr>
              <a:tr h="340763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AMADA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ARE255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5" marB="4571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5" marB="45715" anchor="ctr" horzOverflow="overflow"/>
                </a:tc>
                <a:tc vMerge="1">
                  <a:tcPr/>
                </a:tc>
              </a:tr>
              <a:tr h="304707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TRUMPF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2020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 vMerge="1">
                  <a:tcPr horzOverflow="overflow"/>
                </a:tc>
              </a:tr>
              <a:tr h="304707"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数控折弯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AMADA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RG100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运行可靠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</a:tr>
              <a:tr h="304707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国产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30-200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吨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长度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4100mm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</a:tr>
              <a:tr h="304707">
                <a:tc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焊机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松下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点焊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气体保护焊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</a:tr>
              <a:tr h="304707"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辅助设备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扬州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领协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滕州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冲床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压铆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钻床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剪床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校平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磨床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拉丝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</a:tr>
              <a:tr h="304707">
                <a:tc rowSpan="2">
                  <a:txBody>
                    <a:bodyPr/>
                    <a:lstStyle/>
                    <a:p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喷涂线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陶化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+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喷涂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零件尺寸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800*1500*2500mm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，线长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440m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Henkal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工艺</a:t>
                      </a: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</a:tr>
              <a:tr h="304707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喷砂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+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喷涂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零件尺寸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800*1500*2500mm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，线长</a:t>
                      </a: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260m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43010" name="Picture 2" descr="http://img70.jc35.com/9/20190704/63697830295079286684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38289" y="1316447"/>
            <a:ext cx="2379787" cy="1094701"/>
          </a:xfrm>
          <a:prstGeom prst="rect">
            <a:avLst/>
          </a:prstGeom>
          <a:noFill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 t="14555" b="12206"/>
          <a:stretch>
            <a:fillRect/>
          </a:stretch>
        </p:blipFill>
        <p:spPr bwMode="auto">
          <a:xfrm>
            <a:off x="5932023" y="1228565"/>
            <a:ext cx="2473688" cy="122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840" y="1338832"/>
            <a:ext cx="1221936" cy="1094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7540" y="1434875"/>
            <a:ext cx="1085719" cy="101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29" t="33760" b="24923"/>
          <a:stretch>
            <a:fillRect/>
          </a:stretch>
        </p:blipFill>
        <p:spPr>
          <a:xfrm>
            <a:off x="8518550" y="1434875"/>
            <a:ext cx="3311128" cy="83080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 txBox="1"/>
          <p:nvPr/>
        </p:nvSpPr>
        <p:spPr>
          <a:xfrm>
            <a:off x="642096" y="180492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620325" y="202264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六、工厂实景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pic>
        <p:nvPicPr>
          <p:cNvPr id="41" name="图片 6" descr="DSC_4492.JPG"/>
          <p:cNvPicPr>
            <a:picLocks noChangeAspect="1"/>
          </p:cNvPicPr>
          <p:nvPr/>
        </p:nvPicPr>
        <p:blipFill>
          <a:blip r:embed="rId1" cstate="print"/>
          <a:srcRect t="6850" b="20348"/>
          <a:stretch>
            <a:fillRect/>
          </a:stretch>
        </p:blipFill>
        <p:spPr bwMode="auto">
          <a:xfrm>
            <a:off x="714349" y="1088574"/>
            <a:ext cx="4830108" cy="2801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7" descr="DSC_4497.JPG"/>
          <p:cNvPicPr>
            <a:picLocks noChangeAspect="1"/>
          </p:cNvPicPr>
          <p:nvPr/>
        </p:nvPicPr>
        <p:blipFill>
          <a:blip r:embed="rId2" cstate="print"/>
          <a:srcRect t="18300" b="10108"/>
          <a:stretch>
            <a:fillRect/>
          </a:stretch>
        </p:blipFill>
        <p:spPr bwMode="auto">
          <a:xfrm>
            <a:off x="5573496" y="1103086"/>
            <a:ext cx="4775189" cy="2786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矩形 47"/>
          <p:cNvSpPr/>
          <p:nvPr/>
        </p:nvSpPr>
        <p:spPr>
          <a:xfrm>
            <a:off x="3706124" y="5385400"/>
            <a:ext cx="140290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数控组</a:t>
            </a:r>
            <a:endParaRPr lang="zh-CN" altLang="en-US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图片 7" descr="DSC_4509.JPG"/>
          <p:cNvPicPr>
            <a:picLocks noChangeAspect="1"/>
          </p:cNvPicPr>
          <p:nvPr/>
        </p:nvPicPr>
        <p:blipFill>
          <a:blip r:embed="rId3" cstate="print"/>
          <a:srcRect t="19717" b="12454"/>
          <a:stretch>
            <a:fillRect/>
          </a:stretch>
        </p:blipFill>
        <p:spPr bwMode="auto">
          <a:xfrm>
            <a:off x="712559" y="3918859"/>
            <a:ext cx="4817384" cy="259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矩形 50"/>
          <p:cNvSpPr/>
          <p:nvPr/>
        </p:nvSpPr>
        <p:spPr>
          <a:xfrm>
            <a:off x="4252686" y="3454401"/>
            <a:ext cx="12192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激光组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027819" y="3454401"/>
            <a:ext cx="12192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数控组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252686" y="6095960"/>
            <a:ext cx="12192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折弯组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备用\新建文件夹\DSC_45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473" y="3909742"/>
            <a:ext cx="4776691" cy="2590647"/>
          </a:xfrm>
          <a:prstGeom prst="rect">
            <a:avLst/>
          </a:prstGeom>
          <a:noFill/>
        </p:spPr>
      </p:pic>
      <p:sp>
        <p:nvSpPr>
          <p:cNvPr id="64" name="矩形 63"/>
          <p:cNvSpPr/>
          <p:nvPr/>
        </p:nvSpPr>
        <p:spPr>
          <a:xfrm>
            <a:off x="9029322" y="5962705"/>
            <a:ext cx="12192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冲压组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5" descr="DSC_4526.JPG"/>
          <p:cNvPicPr>
            <a:picLocks noChangeAspect="1"/>
          </p:cNvPicPr>
          <p:nvPr/>
        </p:nvPicPr>
        <p:blipFill>
          <a:blip r:embed="rId1" cstate="print"/>
          <a:srcRect b="12829"/>
          <a:stretch>
            <a:fillRect/>
          </a:stretch>
        </p:blipFill>
        <p:spPr bwMode="auto">
          <a:xfrm>
            <a:off x="809849" y="1038222"/>
            <a:ext cx="4601460" cy="279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标题 1"/>
          <p:cNvSpPr txBox="1"/>
          <p:nvPr/>
        </p:nvSpPr>
        <p:spPr>
          <a:xfrm>
            <a:off x="642096" y="180492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620325" y="202264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六、工厂实景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pic>
        <p:nvPicPr>
          <p:cNvPr id="14" name="图片 6" descr="DSC_4504.JPG"/>
          <p:cNvPicPr>
            <a:picLocks noChangeAspect="1"/>
          </p:cNvPicPr>
          <p:nvPr/>
        </p:nvPicPr>
        <p:blipFill>
          <a:blip r:embed="rId2" cstate="print"/>
          <a:srcRect b="31437"/>
          <a:stretch>
            <a:fillRect/>
          </a:stretch>
        </p:blipFill>
        <p:spPr bwMode="auto">
          <a:xfrm>
            <a:off x="813024" y="3848780"/>
            <a:ext cx="4607334" cy="272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4" descr="619520185526233388.jpg"/>
          <p:cNvPicPr>
            <a:picLocks noChangeAspect="1"/>
          </p:cNvPicPr>
          <p:nvPr/>
        </p:nvPicPr>
        <p:blipFill>
          <a:blip r:embed="rId3" cstate="print"/>
          <a:srcRect t="20026"/>
          <a:stretch>
            <a:fillRect/>
          </a:stretch>
        </p:blipFill>
        <p:spPr bwMode="auto">
          <a:xfrm>
            <a:off x="5451474" y="3860787"/>
            <a:ext cx="4592409" cy="272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4" descr="DSC_4531.JPG"/>
          <p:cNvPicPr>
            <a:picLocks noChangeAspect="1"/>
          </p:cNvPicPr>
          <p:nvPr/>
        </p:nvPicPr>
        <p:blipFill>
          <a:blip r:embed="rId4" cstate="print"/>
          <a:srcRect t="13211" b="12043"/>
          <a:stretch>
            <a:fillRect/>
          </a:stretch>
        </p:blipFill>
        <p:spPr bwMode="auto">
          <a:xfrm>
            <a:off x="5435600" y="1045031"/>
            <a:ext cx="4611028" cy="2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4136571" y="3425373"/>
            <a:ext cx="12192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喷涂线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59371" y="3432631"/>
            <a:ext cx="12192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喷涂线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36571" y="6183087"/>
            <a:ext cx="12192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材料库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73886" y="6175830"/>
            <a:ext cx="12192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周转物流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 txBox="1"/>
          <p:nvPr/>
        </p:nvSpPr>
        <p:spPr>
          <a:xfrm>
            <a:off x="620325" y="202264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六、工厂实景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1287448" y="2755353"/>
            <a:ext cx="1152128" cy="307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水洗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喷淋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85" b="16746"/>
          <a:stretch>
            <a:fillRect/>
          </a:stretch>
        </p:blipFill>
        <p:spPr>
          <a:xfrm>
            <a:off x="865143" y="1474947"/>
            <a:ext cx="2334017" cy="2108973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r="11653"/>
          <a:stretch>
            <a:fillRect/>
          </a:stretch>
        </p:blipFill>
        <p:spPr>
          <a:xfrm flipH="1">
            <a:off x="3236612" y="1474948"/>
            <a:ext cx="2484283" cy="210897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9" t="28078" b="19329"/>
          <a:stretch>
            <a:fillRect/>
          </a:stretch>
        </p:blipFill>
        <p:spPr>
          <a:xfrm>
            <a:off x="8465419" y="1474346"/>
            <a:ext cx="2306514" cy="21065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7" b="33273"/>
          <a:stretch>
            <a:fillRect/>
          </a:stretch>
        </p:blipFill>
        <p:spPr>
          <a:xfrm>
            <a:off x="3236612" y="4219732"/>
            <a:ext cx="2478739" cy="224653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7"/>
          <a:srcRect t="43968" b="10844"/>
          <a:stretch>
            <a:fillRect/>
          </a:stretch>
        </p:blipFill>
        <p:spPr>
          <a:xfrm>
            <a:off x="6272966" y="1474946"/>
            <a:ext cx="2153620" cy="2106551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8"/>
          <a:srcRect t="22143" b="33370"/>
          <a:stretch>
            <a:fillRect/>
          </a:stretch>
        </p:blipFill>
        <p:spPr>
          <a:xfrm>
            <a:off x="865143" y="4222155"/>
            <a:ext cx="2330444" cy="2244114"/>
          </a:xfrm>
          <a:prstGeom prst="rect">
            <a:avLst/>
          </a:prstGeom>
        </p:spPr>
      </p:pic>
      <p:graphicFrame>
        <p:nvGraphicFramePr>
          <p:cNvPr id="52" name="表格 3"/>
          <p:cNvGraphicFramePr>
            <a:graphicFrameLocks noGrp="1"/>
          </p:cNvGraphicFramePr>
          <p:nvPr/>
        </p:nvGraphicFramePr>
        <p:xfrm>
          <a:off x="650805" y="1011725"/>
          <a:ext cx="2244795" cy="357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4795"/>
              </a:tblGrid>
              <a:tr h="357035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zh-CN" altLang="en-US" sz="1400" dirty="0"/>
                        <a:t>脱脂</a:t>
                      </a:r>
                      <a:endParaRPr lang="zh-CN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3" name="表格 3"/>
          <p:cNvGraphicFramePr>
            <a:graphicFrameLocks noGrp="1"/>
          </p:cNvGraphicFramePr>
          <p:nvPr/>
        </p:nvGraphicFramePr>
        <p:xfrm>
          <a:off x="5983426" y="1011725"/>
          <a:ext cx="2244795" cy="357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4795"/>
              </a:tblGrid>
              <a:tr h="357035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zh-CN" altLang="en-US" sz="1400" dirty="0"/>
                        <a:t>陶化</a:t>
                      </a:r>
                      <a:endParaRPr lang="zh-CN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4" name="表格 3"/>
          <p:cNvGraphicFramePr>
            <a:graphicFrameLocks noGrp="1"/>
          </p:cNvGraphicFramePr>
          <p:nvPr/>
        </p:nvGraphicFramePr>
        <p:xfrm>
          <a:off x="650805" y="3791219"/>
          <a:ext cx="2244795" cy="357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4795"/>
              </a:tblGrid>
              <a:tr h="357035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zh-CN" altLang="en-US" sz="1400" dirty="0"/>
                        <a:t>喷涂</a:t>
                      </a:r>
                      <a:endParaRPr lang="zh-CN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5" name="表格 3"/>
          <p:cNvGraphicFramePr>
            <a:graphicFrameLocks noGrp="1"/>
          </p:cNvGraphicFramePr>
          <p:nvPr/>
        </p:nvGraphicFramePr>
        <p:xfrm>
          <a:off x="5983426" y="3777414"/>
          <a:ext cx="224479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4795"/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zh-CN" altLang="en-US" sz="1400" dirty="0"/>
                        <a:t>陶化</a:t>
                      </a:r>
                      <a:endParaRPr lang="zh-CN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6" name="表格 3"/>
          <p:cNvGraphicFramePr>
            <a:graphicFrameLocks noGrp="1"/>
          </p:cNvGraphicFramePr>
          <p:nvPr/>
        </p:nvGraphicFramePr>
        <p:xfrm>
          <a:off x="5983426" y="3786415"/>
          <a:ext cx="2244795" cy="357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4795"/>
              </a:tblGrid>
              <a:tr h="357035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zh-CN" altLang="en-US" sz="1400" dirty="0"/>
                        <a:t>固化</a:t>
                      </a:r>
                      <a:endParaRPr lang="zh-CN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9"/>
          <a:srcRect b="20930"/>
          <a:stretch>
            <a:fillRect/>
          </a:stretch>
        </p:blipFill>
        <p:spPr>
          <a:xfrm>
            <a:off x="6272965" y="4219732"/>
            <a:ext cx="2130881" cy="224653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10"/>
          <a:srcRect l="-654" t="6220" r="654" b="14750"/>
          <a:stretch>
            <a:fillRect/>
          </a:stretch>
        </p:blipFill>
        <p:spPr>
          <a:xfrm>
            <a:off x="8455259" y="4216399"/>
            <a:ext cx="2306514" cy="224539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灯片编号占位符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七、产品案例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86" y="1196252"/>
            <a:ext cx="1266885" cy="206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059" y="1196252"/>
            <a:ext cx="1557022" cy="206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50" y="1196252"/>
            <a:ext cx="3078442" cy="215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292" y="1247960"/>
            <a:ext cx="3277404" cy="1966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86" y="3867431"/>
            <a:ext cx="2638145" cy="248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877" y="3867431"/>
            <a:ext cx="2183764" cy="237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987" y="3867431"/>
            <a:ext cx="2225316" cy="237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343" y="3823396"/>
            <a:ext cx="2375713" cy="246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2955" y="659405"/>
            <a:ext cx="9770809" cy="428571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2010336" y="1848953"/>
            <a:ext cx="7693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zh-CN" sz="5400" b="1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  <a:sym typeface="Calibri" pitchFamily="34" charset="0"/>
              </a:rPr>
              <a:t>THANK YOU</a:t>
            </a:r>
            <a:endParaRPr lang="zh-CN" altLang="en-US" sz="5400" b="1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  <a:cs typeface="Arial" pitchFamily="34" charset="0"/>
              <a:sym typeface="Calibri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128854" y="2745740"/>
            <a:ext cx="34559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  <a:sym typeface="Calibri" pitchFamily="34" charset="0"/>
              </a:rPr>
              <a:t>感谢聆听，欢迎参观指导</a:t>
            </a:r>
            <a:endParaRPr lang="zh-CN" altLang="en-US" sz="14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  <a:cs typeface="Arial" pitchFamily="34" charset="0"/>
              <a:sym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9526" y="807911"/>
            <a:ext cx="9476999" cy="457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3596639"/>
            <a:ext cx="12189451" cy="3246631"/>
            <a:chOff x="0" y="3596639"/>
            <a:chExt cx="12189451" cy="324663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095" b="26831"/>
            <a:stretch>
              <a:fillRect/>
            </a:stretch>
          </p:blipFill>
          <p:spPr>
            <a:xfrm>
              <a:off x="0" y="3596639"/>
              <a:ext cx="12189451" cy="324663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1512" b="77326" l="16719" r="52500">
                          <a14:foregroundMark x1="19844" y1="49709" x2="19844" y2="49709"/>
                          <a14:foregroundMark x1="19141" y1="41570" x2="19141" y2="41570"/>
                          <a14:foregroundMark x1="22578" y1="44477" x2="22578" y2="44477"/>
                          <a14:foregroundMark x1="24297" y1="45349" x2="24297" y2="45349"/>
                          <a14:foregroundMark x1="50078" y1="34593" x2="50078" y2="34593"/>
                          <a14:foregroundMark x1="49375" y1="32849" x2="49375" y2="32849"/>
                          <a14:foregroundMark x1="16797" y1="32849" x2="16797" y2="32849"/>
                          <a14:foregroundMark x1="16719" y1="54651" x2="16719" y2="54651"/>
                          <a14:foregroundMark x1="50078" y1="36337" x2="50078" y2="36337"/>
                          <a14:foregroundMark x1="24688" y1="48256" x2="24688" y2="48256"/>
                          <a14:foregroundMark x1="26953" y1="45058" x2="26953" y2="45058"/>
                          <a14:foregroundMark x1="30156" y1="45349" x2="30156" y2="45349"/>
                          <a14:foregroundMark x1="43672" y1="46512" x2="43672" y2="46512"/>
                          <a14:foregroundMark x1="34453" y1="45349" x2="34453" y2="45349"/>
                          <a14:foregroundMark x1="36172" y1="46221" x2="36172" y2="46221"/>
                          <a14:foregroundMark x1="36797" y1="44767" x2="36797" y2="44767"/>
                          <a14:foregroundMark x1="38281" y1="44767" x2="38281" y2="44767"/>
                          <a14:foregroundMark x1="50000" y1="55523" x2="50000" y2="55523"/>
                          <a14:foregroundMark x1="45234" y1="41860" x2="45234" y2="41860"/>
                          <a14:backgroundMark x1="33281" y1="31686" x2="33281" y2="31977"/>
                          <a14:backgroundMark x1="41406" y1="34012" x2="31875" y2="33430"/>
                          <a14:backgroundMark x1="33828" y1="61337" x2="46484" y2="59593"/>
                          <a14:backgroundMark x1="48672" y1="52907" x2="48672" y2="52907"/>
                          <a14:backgroundMark x1="44688" y1="45349" x2="44688" y2="45349"/>
                          <a14:backgroundMark x1="43125" y1="45349" x2="43125" y2="45349"/>
                          <a14:backgroundMark x1="44531" y1="49128" x2="44531" y2="49128"/>
                          <a14:backgroundMark x1="22188" y1="50872" x2="22188" y2="50872"/>
                          <a14:backgroundMark x1="23047" y1="46802" x2="23047" y2="46802"/>
                          <a14:backgroundMark x1="23047" y1="44767" x2="23047" y2="44767"/>
                          <a14:backgroundMark x1="24219" y1="49128" x2="24219" y2="4912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66" t="14710" r="48734" b="38902"/>
            <a:stretch>
              <a:fillRect/>
            </a:stretch>
          </p:blipFill>
          <p:spPr>
            <a:xfrm>
              <a:off x="7563251" y="5172435"/>
              <a:ext cx="4212189" cy="136044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736" y="901672"/>
            <a:ext cx="2210704" cy="5956328"/>
          </a:xfrm>
          <a:prstGeom prst="rect">
            <a:avLst/>
          </a:prstGeom>
          <a:solidFill>
            <a:srgbClr val="005DA2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6" name="组合 1"/>
          <p:cNvGrpSpPr/>
          <p:nvPr/>
        </p:nvGrpSpPr>
        <p:grpSpPr bwMode="auto">
          <a:xfrm>
            <a:off x="3347752" y="1166773"/>
            <a:ext cx="7523448" cy="610001"/>
            <a:chOff x="2843213" y="1693863"/>
            <a:chExt cx="5041900" cy="519112"/>
          </a:xfrm>
        </p:grpSpPr>
        <p:sp>
          <p:nvSpPr>
            <p:cNvPr id="8" name="圆角矩形 8"/>
            <p:cNvSpPr/>
            <p:nvPr/>
          </p:nvSpPr>
          <p:spPr>
            <a:xfrm>
              <a:off x="2843213" y="1701800"/>
              <a:ext cx="644525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一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" name="圆角矩形 9"/>
            <p:cNvSpPr/>
            <p:nvPr/>
          </p:nvSpPr>
          <p:spPr>
            <a:xfrm>
              <a:off x="3711575" y="1693863"/>
              <a:ext cx="4173538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公司愿景与介绍　</a:t>
              </a:r>
              <a:endPara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 bwMode="auto">
          <a:xfrm>
            <a:off x="3347752" y="1944145"/>
            <a:ext cx="7523448" cy="600675"/>
            <a:chOff x="2843213" y="2565400"/>
            <a:chExt cx="5041900" cy="511176"/>
          </a:xfrm>
        </p:grpSpPr>
        <p:sp>
          <p:nvSpPr>
            <p:cNvPr id="11" name="圆角矩形 11"/>
            <p:cNvSpPr/>
            <p:nvPr/>
          </p:nvSpPr>
          <p:spPr>
            <a:xfrm>
              <a:off x="2843213" y="2565400"/>
              <a:ext cx="644525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二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2" name="圆角矩形 12"/>
            <p:cNvSpPr/>
            <p:nvPr/>
          </p:nvSpPr>
          <p:spPr>
            <a:xfrm>
              <a:off x="3709988" y="2565401"/>
              <a:ext cx="4175125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>
                <a:lnSpc>
                  <a:spcPct val="150000"/>
                </a:lnSpc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组织结构</a:t>
              </a:r>
              <a:endParaRPr lang="en-US" altLang="zh-CN" sz="2000" b="1" dirty="0">
                <a:ln w="3175">
                  <a:solidFill>
                    <a:schemeClr val="tx1">
                      <a:alpha val="25000"/>
                    </a:schemeClr>
                  </a:solidFill>
                </a:ln>
                <a:solidFill>
                  <a:schemeClr val="tx1"/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13" name="TextBox 21"/>
          <p:cNvSpPr txBox="1"/>
          <p:nvPr/>
        </p:nvSpPr>
        <p:spPr>
          <a:xfrm>
            <a:off x="791249" y="3251928"/>
            <a:ext cx="1905000" cy="1015186"/>
          </a:xfrm>
          <a:prstGeom prst="rect">
            <a:avLst/>
          </a:prstGeom>
          <a:noFill/>
        </p:spPr>
        <p:txBody>
          <a:bodyPr lIns="91413" tIns="45706" rIns="91413" bIns="45706">
            <a:spAutoFit/>
          </a:bodyPr>
          <a:lstStyle/>
          <a:p>
            <a:pPr algn="r" eaLnBrk="1" hangingPunct="1">
              <a:buFont typeface="Arial" pitchFamily="34" charset="0"/>
              <a:buNone/>
              <a:defRPr/>
            </a:pPr>
            <a:r>
              <a:rPr lang="zh-CN" altLang="en-US" sz="3600" b="1" spc="15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3600" b="1" spc="15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buFont typeface="Arial" pitchFamily="34" charset="0"/>
              <a:buNone/>
              <a:defRPr/>
            </a:pPr>
            <a:r>
              <a:rPr lang="en-US" altLang="zh-CN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347752" y="2707004"/>
            <a:ext cx="7523448" cy="613961"/>
            <a:chOff x="2843213" y="3539106"/>
            <a:chExt cx="5041900" cy="522481"/>
          </a:xfrm>
        </p:grpSpPr>
        <p:sp>
          <p:nvSpPr>
            <p:cNvPr id="15" name="圆角矩形 16"/>
            <p:cNvSpPr/>
            <p:nvPr/>
          </p:nvSpPr>
          <p:spPr>
            <a:xfrm>
              <a:off x="2843213" y="3550412"/>
              <a:ext cx="644525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三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圆角矩形 17"/>
            <p:cNvSpPr/>
            <p:nvPr/>
          </p:nvSpPr>
          <p:spPr>
            <a:xfrm>
              <a:off x="3711575" y="3539106"/>
              <a:ext cx="4173538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>
                <a:lnSpc>
                  <a:spcPct val="150000"/>
                </a:lnSpc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经营规模及主要客户</a:t>
              </a:r>
              <a:endParaRPr lang="en-US" altLang="zh-CN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3"/>
          <p:cNvGrpSpPr/>
          <p:nvPr/>
        </p:nvGrpSpPr>
        <p:grpSpPr bwMode="auto">
          <a:xfrm>
            <a:off x="3347752" y="3481925"/>
            <a:ext cx="7523448" cy="600677"/>
            <a:chOff x="2843213" y="3501008"/>
            <a:chExt cx="5041900" cy="511177"/>
          </a:xfrm>
        </p:grpSpPr>
        <p:sp>
          <p:nvSpPr>
            <p:cNvPr id="19" name="圆角矩形 16"/>
            <p:cNvSpPr/>
            <p:nvPr/>
          </p:nvSpPr>
          <p:spPr>
            <a:xfrm>
              <a:off x="2843213" y="3501008"/>
              <a:ext cx="644525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四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0" name="圆角矩形 17"/>
            <p:cNvSpPr/>
            <p:nvPr/>
          </p:nvSpPr>
          <p:spPr>
            <a:xfrm>
              <a:off x="3711575" y="3501010"/>
              <a:ext cx="4173538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>
                <a:lnSpc>
                  <a:spcPct val="150000"/>
                </a:lnSpc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工厂资质</a:t>
              </a:r>
              <a:endParaRPr lang="en-US" altLang="zh-CN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3"/>
          <p:cNvGrpSpPr/>
          <p:nvPr/>
        </p:nvGrpSpPr>
        <p:grpSpPr bwMode="auto">
          <a:xfrm>
            <a:off x="3347752" y="4235035"/>
            <a:ext cx="7523448" cy="616415"/>
            <a:chOff x="2843213" y="3501008"/>
            <a:chExt cx="5041900" cy="524570"/>
          </a:xfrm>
        </p:grpSpPr>
        <p:sp>
          <p:nvSpPr>
            <p:cNvPr id="22" name="圆角矩形 16"/>
            <p:cNvSpPr/>
            <p:nvPr/>
          </p:nvSpPr>
          <p:spPr>
            <a:xfrm>
              <a:off x="2843213" y="3501008"/>
              <a:ext cx="644525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五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圆角矩形 17"/>
            <p:cNvSpPr/>
            <p:nvPr/>
          </p:nvSpPr>
          <p:spPr>
            <a:xfrm>
              <a:off x="3711575" y="3514404"/>
              <a:ext cx="4173538" cy="511174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t" anchorCtr="0"/>
            <a:lstStyle/>
            <a:p>
              <a:pPr>
                <a:lnSpc>
                  <a:spcPct val="150000"/>
                </a:lnSpc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工程技术能力</a:t>
              </a:r>
              <a:endParaRPr lang="en-US" altLang="zh-CN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3"/>
          <p:cNvGrpSpPr/>
          <p:nvPr/>
        </p:nvGrpSpPr>
        <p:grpSpPr bwMode="auto">
          <a:xfrm>
            <a:off x="3347752" y="4989777"/>
            <a:ext cx="7523448" cy="616417"/>
            <a:chOff x="2843213" y="3501008"/>
            <a:chExt cx="5041900" cy="524572"/>
          </a:xfrm>
        </p:grpSpPr>
        <p:sp>
          <p:nvSpPr>
            <p:cNvPr id="25" name="圆角矩形 16"/>
            <p:cNvSpPr/>
            <p:nvPr/>
          </p:nvSpPr>
          <p:spPr>
            <a:xfrm>
              <a:off x="2843213" y="3501008"/>
              <a:ext cx="644525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六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6" name="圆角矩形 17"/>
            <p:cNvSpPr/>
            <p:nvPr/>
          </p:nvSpPr>
          <p:spPr>
            <a:xfrm>
              <a:off x="3711575" y="3514405"/>
              <a:ext cx="4173538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>
                <a:lnSpc>
                  <a:spcPct val="150000"/>
                </a:lnSpc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工厂实景</a:t>
              </a:r>
              <a:endParaRPr lang="en-US" altLang="zh-CN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3"/>
          <p:cNvGrpSpPr/>
          <p:nvPr/>
        </p:nvGrpSpPr>
        <p:grpSpPr bwMode="auto">
          <a:xfrm>
            <a:off x="3362267" y="5730005"/>
            <a:ext cx="7523448" cy="616417"/>
            <a:chOff x="2843213" y="3501008"/>
            <a:chExt cx="5041900" cy="524572"/>
          </a:xfrm>
        </p:grpSpPr>
        <p:sp>
          <p:nvSpPr>
            <p:cNvPr id="31" name="圆角矩形 16"/>
            <p:cNvSpPr/>
            <p:nvPr/>
          </p:nvSpPr>
          <p:spPr>
            <a:xfrm>
              <a:off x="2843213" y="3501008"/>
              <a:ext cx="644525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七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2" name="圆角矩形 17"/>
            <p:cNvSpPr/>
            <p:nvPr/>
          </p:nvSpPr>
          <p:spPr>
            <a:xfrm>
              <a:off x="3711575" y="3514405"/>
              <a:ext cx="4173538" cy="511175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>
                <a:lnSpc>
                  <a:spcPct val="150000"/>
                </a:lnSpc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产品案例</a:t>
              </a:r>
              <a:endParaRPr lang="en-US" altLang="zh-CN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160"/>
          <p:cNvSpPr>
            <a:spLocks noChangeArrowheads="1"/>
          </p:cNvSpPr>
          <p:nvPr/>
        </p:nvSpPr>
        <p:spPr bwMode="auto">
          <a:xfrm flipH="1">
            <a:off x="0" y="2481943"/>
            <a:ext cx="12192000" cy="3004457"/>
          </a:xfrm>
          <a:custGeom>
            <a:avLst/>
            <a:gdLst>
              <a:gd name="connsiteX0" fmla="*/ 0 w 7260238"/>
              <a:gd name="connsiteY0" fmla="*/ 0 h 3090960"/>
              <a:gd name="connsiteX1" fmla="*/ 7260238 w 7260238"/>
              <a:gd name="connsiteY1" fmla="*/ 0 h 3090960"/>
              <a:gd name="connsiteX2" fmla="*/ 7260238 w 7260238"/>
              <a:gd name="connsiteY2" fmla="*/ 3090960 h 3090960"/>
              <a:gd name="connsiteX3" fmla="*/ 0 w 7260238"/>
              <a:gd name="connsiteY3" fmla="*/ 3090960 h 3090960"/>
              <a:gd name="connsiteX4" fmla="*/ 0 w 7260238"/>
              <a:gd name="connsiteY4" fmla="*/ 0 h 3090960"/>
              <a:gd name="connsiteX0-1" fmla="*/ 0 w 7260238"/>
              <a:gd name="connsiteY0-2" fmla="*/ 0 h 3090960"/>
              <a:gd name="connsiteX1-3" fmla="*/ 7260238 w 7260238"/>
              <a:gd name="connsiteY1-4" fmla="*/ 0 h 3090960"/>
              <a:gd name="connsiteX2-5" fmla="*/ 7260238 w 7260238"/>
              <a:gd name="connsiteY2-6" fmla="*/ 3090960 h 3090960"/>
              <a:gd name="connsiteX3-7" fmla="*/ 666205 w 7260238"/>
              <a:gd name="connsiteY3-8" fmla="*/ 3090960 h 3090960"/>
              <a:gd name="connsiteX4-9" fmla="*/ 0 w 7260238"/>
              <a:gd name="connsiteY4-10" fmla="*/ 0 h 30909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260238" h="3090960">
                <a:moveTo>
                  <a:pt x="0" y="0"/>
                </a:moveTo>
                <a:lnTo>
                  <a:pt x="7260238" y="0"/>
                </a:lnTo>
                <a:lnTo>
                  <a:pt x="7260238" y="3090960"/>
                </a:lnTo>
                <a:lnTo>
                  <a:pt x="666205" y="3090960"/>
                </a:lnTo>
                <a:lnTo>
                  <a:pt x="0" y="0"/>
                </a:lnTo>
                <a:close/>
              </a:path>
            </a:pathLst>
          </a:custGeom>
          <a:solidFill>
            <a:srgbClr val="CFDEF3">
              <a:alpha val="24000"/>
            </a:srgbClr>
          </a:solidFill>
          <a:ln w="12700" cmpd="sng">
            <a:solidFill>
              <a:srgbClr val="CFDEF3"/>
            </a:solidFill>
            <a:miter lim="800000"/>
          </a:ln>
        </p:spPr>
        <p:txBody>
          <a:bodyPr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宋体"/>
              <a:ea typeface="宋体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0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一、公司愿景与介绍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sp>
        <p:nvSpPr>
          <p:cNvPr id="59" name="文本框 53"/>
          <p:cNvSpPr txBox="1"/>
          <p:nvPr/>
        </p:nvSpPr>
        <p:spPr>
          <a:xfrm>
            <a:off x="845478" y="2571754"/>
            <a:ext cx="406035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</a:pPr>
            <a:r>
              <a:rPr lang="zh-CN" altLang="en-US" b="1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质量方针</a:t>
            </a:r>
            <a:endParaRPr lang="en-US" altLang="zh-CN" b="1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7877" y="1524002"/>
            <a:ext cx="5907837" cy="41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354" y="2231313"/>
            <a:ext cx="790533" cy="682427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948" y="1251592"/>
            <a:ext cx="790533" cy="682427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876" y="883683"/>
            <a:ext cx="790533" cy="682427"/>
          </a:xfrm>
          <a:prstGeom prst="rect">
            <a:avLst/>
          </a:prstGeom>
        </p:spPr>
      </p:pic>
      <p:sp>
        <p:nvSpPr>
          <p:cNvPr id="58" name="文本框 5"/>
          <p:cNvSpPr txBox="1"/>
          <p:nvPr/>
        </p:nvSpPr>
        <p:spPr>
          <a:xfrm>
            <a:off x="1392045" y="1816953"/>
            <a:ext cx="1048064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树立“申瑞”品牌质量，成长为高端装备产品“服务商”</a:t>
            </a:r>
            <a:endParaRPr lang="en-US" altLang="zh-CN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文本框 53"/>
          <p:cNvSpPr txBox="1"/>
          <p:nvPr/>
        </p:nvSpPr>
        <p:spPr>
          <a:xfrm>
            <a:off x="1367991" y="2992670"/>
            <a:ext cx="4060351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质量至上，产品精良；</a:t>
            </a:r>
            <a:endParaRPr lang="zh-CN" altLang="en-US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服务为本，顾客满意。</a:t>
            </a:r>
            <a:endParaRPr lang="en-US" altLang="zh-CN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文本框 53"/>
          <p:cNvSpPr txBox="1"/>
          <p:nvPr/>
        </p:nvSpPr>
        <p:spPr>
          <a:xfrm>
            <a:off x="874506" y="4052213"/>
            <a:ext cx="406035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</a:pPr>
            <a:r>
              <a:rPr lang="zh-CN" altLang="en-US" b="1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环境方针</a:t>
            </a:r>
            <a:endParaRPr lang="en-US" altLang="zh-CN" b="1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53"/>
          <p:cNvSpPr txBox="1"/>
          <p:nvPr/>
        </p:nvSpPr>
        <p:spPr>
          <a:xfrm>
            <a:off x="859993" y="1381572"/>
            <a:ext cx="406035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</a:pPr>
            <a:r>
              <a:rPr lang="zh-CN" altLang="en-US" b="1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愿景</a:t>
            </a:r>
            <a:endParaRPr lang="en-US" altLang="zh-CN" b="1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53"/>
          <p:cNvSpPr txBox="1"/>
          <p:nvPr/>
        </p:nvSpPr>
        <p:spPr>
          <a:xfrm>
            <a:off x="1382506" y="4473129"/>
            <a:ext cx="4060351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保护环境，减少污染；</a:t>
            </a:r>
            <a:endParaRPr lang="zh-CN" altLang="en-US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节能降耗，持续发展。</a:t>
            </a:r>
            <a:endParaRPr lang="en-US" altLang="zh-CN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53"/>
          <p:cNvSpPr txBox="1"/>
          <p:nvPr/>
        </p:nvSpPr>
        <p:spPr>
          <a:xfrm>
            <a:off x="918048" y="5489132"/>
            <a:ext cx="406035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</a:pPr>
            <a:r>
              <a:rPr lang="zh-CN" altLang="en-US" b="1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社会责任</a:t>
            </a:r>
            <a:endParaRPr lang="en-US" altLang="zh-CN" b="1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文本框 5"/>
          <p:cNvSpPr txBox="1"/>
          <p:nvPr/>
        </p:nvSpPr>
        <p:spPr>
          <a:xfrm>
            <a:off x="1406559" y="5866450"/>
            <a:ext cx="1048064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环境友好，安全至上，价值共享，实业兴邦</a:t>
            </a:r>
            <a:endParaRPr lang="en-US" altLang="zh-CN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176" name="AutoShape 8" descr="http://www.npjbwj.com/jb/cp/x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一、公司愿景与介绍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684019" y="992920"/>
            <a:ext cx="9144000" cy="26395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申瑞通信设备成立于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1998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年，现年产值规模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8000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余万元；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现有建成厂区总占地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13000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㎡，在建厂区面积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  13365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 ㎡，设备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余台套；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现运营北京、河北两个工厂；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在建新工厂一座（预计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2022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月形成产能）；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以京津冀地区客户为重点，辐射华北、东北市场；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公司有员工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人，其中北京工厂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人，南皮工厂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 80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人。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955211" y="1207312"/>
            <a:ext cx="11266954" cy="5489790"/>
            <a:chOff x="1113057" y="1352450"/>
            <a:chExt cx="11266954" cy="5489790"/>
          </a:xfrm>
        </p:grpSpPr>
        <p:grpSp>
          <p:nvGrpSpPr>
            <p:cNvPr id="134" name="组合 133"/>
            <p:cNvGrpSpPr/>
            <p:nvPr/>
          </p:nvGrpSpPr>
          <p:grpSpPr>
            <a:xfrm>
              <a:off x="4658611" y="1651273"/>
              <a:ext cx="3860799" cy="4918295"/>
              <a:chOff x="696687" y="1290795"/>
              <a:chExt cx="3860799" cy="4918295"/>
            </a:xfrm>
          </p:grpSpPr>
          <p:grpSp>
            <p:nvGrpSpPr>
              <p:cNvPr id="130" name="组合 129"/>
              <p:cNvGrpSpPr>
                <a:grpSpLocks noChangeAspect="1"/>
              </p:cNvGrpSpPr>
              <p:nvPr/>
            </p:nvGrpSpPr>
            <p:grpSpPr>
              <a:xfrm>
                <a:off x="696687" y="1290795"/>
                <a:ext cx="3860799" cy="4918295"/>
                <a:chOff x="1045029" y="4735845"/>
                <a:chExt cx="3164114" cy="4030784"/>
              </a:xfrm>
            </p:grpSpPr>
            <p:sp>
              <p:nvSpPr>
                <p:cNvPr id="102" name="天津"/>
                <p:cNvSpPr>
                  <a:spLocks noChangeAspect="1"/>
                </p:cNvSpPr>
                <p:nvPr/>
              </p:nvSpPr>
              <p:spPr bwMode="auto">
                <a:xfrm>
                  <a:off x="2606040" y="6240780"/>
                  <a:ext cx="922019" cy="964718"/>
                </a:xfrm>
                <a:custGeom>
                  <a:avLst/>
                  <a:gdLst>
                    <a:gd name="T0" fmla="*/ 139 w 430"/>
                    <a:gd name="T1" fmla="*/ 49 h 726"/>
                    <a:gd name="T2" fmla="*/ 152 w 430"/>
                    <a:gd name="T3" fmla="*/ 42 h 726"/>
                    <a:gd name="T4" fmla="*/ 171 w 430"/>
                    <a:gd name="T5" fmla="*/ 25 h 726"/>
                    <a:gd name="T6" fmla="*/ 178 w 430"/>
                    <a:gd name="T7" fmla="*/ 4 h 726"/>
                    <a:gd name="T8" fmla="*/ 237 w 430"/>
                    <a:gd name="T9" fmla="*/ 3 h 726"/>
                    <a:gd name="T10" fmla="*/ 253 w 430"/>
                    <a:gd name="T11" fmla="*/ 22 h 726"/>
                    <a:gd name="T12" fmla="*/ 294 w 430"/>
                    <a:gd name="T13" fmla="*/ 62 h 726"/>
                    <a:gd name="T14" fmla="*/ 294 w 430"/>
                    <a:gd name="T15" fmla="*/ 89 h 726"/>
                    <a:gd name="T16" fmla="*/ 271 w 430"/>
                    <a:gd name="T17" fmla="*/ 98 h 726"/>
                    <a:gd name="T18" fmla="*/ 231 w 430"/>
                    <a:gd name="T19" fmla="*/ 110 h 726"/>
                    <a:gd name="T20" fmla="*/ 227 w 430"/>
                    <a:gd name="T21" fmla="*/ 152 h 726"/>
                    <a:gd name="T22" fmla="*/ 266 w 430"/>
                    <a:gd name="T23" fmla="*/ 212 h 726"/>
                    <a:gd name="T24" fmla="*/ 286 w 430"/>
                    <a:gd name="T25" fmla="*/ 245 h 726"/>
                    <a:gd name="T26" fmla="*/ 297 w 430"/>
                    <a:gd name="T27" fmla="*/ 281 h 726"/>
                    <a:gd name="T28" fmla="*/ 313 w 430"/>
                    <a:gd name="T29" fmla="*/ 284 h 726"/>
                    <a:gd name="T30" fmla="*/ 357 w 430"/>
                    <a:gd name="T31" fmla="*/ 268 h 726"/>
                    <a:gd name="T32" fmla="*/ 378 w 430"/>
                    <a:gd name="T33" fmla="*/ 276 h 726"/>
                    <a:gd name="T34" fmla="*/ 367 w 430"/>
                    <a:gd name="T35" fmla="*/ 321 h 726"/>
                    <a:gd name="T36" fmla="*/ 378 w 430"/>
                    <a:gd name="T37" fmla="*/ 333 h 726"/>
                    <a:gd name="T38" fmla="*/ 417 w 430"/>
                    <a:gd name="T39" fmla="*/ 356 h 726"/>
                    <a:gd name="T40" fmla="*/ 429 w 430"/>
                    <a:gd name="T41" fmla="*/ 403 h 726"/>
                    <a:gd name="T42" fmla="*/ 396 w 430"/>
                    <a:gd name="T43" fmla="*/ 431 h 726"/>
                    <a:gd name="T44" fmla="*/ 348 w 430"/>
                    <a:gd name="T45" fmla="*/ 460 h 726"/>
                    <a:gd name="T46" fmla="*/ 335 w 430"/>
                    <a:gd name="T47" fmla="*/ 503 h 726"/>
                    <a:gd name="T48" fmla="*/ 324 w 430"/>
                    <a:gd name="T49" fmla="*/ 557 h 726"/>
                    <a:gd name="T50" fmla="*/ 287 w 430"/>
                    <a:gd name="T51" fmla="*/ 630 h 726"/>
                    <a:gd name="T52" fmla="*/ 279 w 430"/>
                    <a:gd name="T53" fmla="*/ 693 h 726"/>
                    <a:gd name="T54" fmla="*/ 223 w 430"/>
                    <a:gd name="T55" fmla="*/ 716 h 726"/>
                    <a:gd name="T56" fmla="*/ 192 w 430"/>
                    <a:gd name="T57" fmla="*/ 723 h 726"/>
                    <a:gd name="T58" fmla="*/ 182 w 430"/>
                    <a:gd name="T59" fmla="*/ 711 h 726"/>
                    <a:gd name="T60" fmla="*/ 153 w 430"/>
                    <a:gd name="T61" fmla="*/ 715 h 726"/>
                    <a:gd name="T62" fmla="*/ 133 w 430"/>
                    <a:gd name="T63" fmla="*/ 726 h 726"/>
                    <a:gd name="T64" fmla="*/ 116 w 430"/>
                    <a:gd name="T65" fmla="*/ 681 h 726"/>
                    <a:gd name="T66" fmla="*/ 95 w 430"/>
                    <a:gd name="T67" fmla="*/ 674 h 726"/>
                    <a:gd name="T68" fmla="*/ 32 w 430"/>
                    <a:gd name="T69" fmla="*/ 672 h 726"/>
                    <a:gd name="T70" fmla="*/ 8 w 430"/>
                    <a:gd name="T71" fmla="*/ 635 h 726"/>
                    <a:gd name="T72" fmla="*/ 3 w 430"/>
                    <a:gd name="T73" fmla="*/ 578 h 726"/>
                    <a:gd name="T74" fmla="*/ 1 w 430"/>
                    <a:gd name="T75" fmla="*/ 536 h 726"/>
                    <a:gd name="T76" fmla="*/ 31 w 430"/>
                    <a:gd name="T77" fmla="*/ 532 h 726"/>
                    <a:gd name="T78" fmla="*/ 45 w 430"/>
                    <a:gd name="T79" fmla="*/ 518 h 726"/>
                    <a:gd name="T80" fmla="*/ 33 w 430"/>
                    <a:gd name="T81" fmla="*/ 431 h 726"/>
                    <a:gd name="T82" fmla="*/ 16 w 430"/>
                    <a:gd name="T83" fmla="*/ 290 h 726"/>
                    <a:gd name="T84" fmla="*/ 22 w 430"/>
                    <a:gd name="T85" fmla="*/ 275 h 726"/>
                    <a:gd name="T86" fmla="*/ 29 w 430"/>
                    <a:gd name="T87" fmla="*/ 259 h 726"/>
                    <a:gd name="T88" fmla="*/ 51 w 430"/>
                    <a:gd name="T89" fmla="*/ 271 h 726"/>
                    <a:gd name="T90" fmla="*/ 64 w 430"/>
                    <a:gd name="T91" fmla="*/ 280 h 726"/>
                    <a:gd name="T92" fmla="*/ 108 w 430"/>
                    <a:gd name="T93" fmla="*/ 270 h 726"/>
                    <a:gd name="T94" fmla="*/ 126 w 430"/>
                    <a:gd name="T95" fmla="*/ 252 h 726"/>
                    <a:gd name="T96" fmla="*/ 128 w 430"/>
                    <a:gd name="T97" fmla="*/ 200 h 726"/>
                    <a:gd name="T98" fmla="*/ 129 w 430"/>
                    <a:gd name="T99" fmla="*/ 174 h 726"/>
                    <a:gd name="T100" fmla="*/ 141 w 430"/>
                    <a:gd name="T101" fmla="*/ 165 h 726"/>
                    <a:gd name="T102" fmla="*/ 114 w 430"/>
                    <a:gd name="T103" fmla="*/ 146 h 726"/>
                    <a:gd name="T104" fmla="*/ 110 w 430"/>
                    <a:gd name="T105" fmla="*/ 131 h 726"/>
                    <a:gd name="T106" fmla="*/ 122 w 430"/>
                    <a:gd name="T107" fmla="*/ 85 h 7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30" h="726">
                      <a:moveTo>
                        <a:pt x="119" y="67"/>
                      </a:moveTo>
                      <a:lnTo>
                        <a:pt x="126" y="63"/>
                      </a:lnTo>
                      <a:lnTo>
                        <a:pt x="132" y="60"/>
                      </a:lnTo>
                      <a:lnTo>
                        <a:pt x="136" y="55"/>
                      </a:lnTo>
                      <a:lnTo>
                        <a:pt x="139" y="49"/>
                      </a:lnTo>
                      <a:lnTo>
                        <a:pt x="141" y="47"/>
                      </a:lnTo>
                      <a:lnTo>
                        <a:pt x="142" y="44"/>
                      </a:lnTo>
                      <a:lnTo>
                        <a:pt x="145" y="43"/>
                      </a:lnTo>
                      <a:lnTo>
                        <a:pt x="148" y="43"/>
                      </a:lnTo>
                      <a:lnTo>
                        <a:pt x="152" y="42"/>
                      </a:lnTo>
                      <a:lnTo>
                        <a:pt x="155" y="41"/>
                      </a:lnTo>
                      <a:lnTo>
                        <a:pt x="160" y="38"/>
                      </a:lnTo>
                      <a:lnTo>
                        <a:pt x="165" y="35"/>
                      </a:lnTo>
                      <a:lnTo>
                        <a:pt x="168" y="30"/>
                      </a:lnTo>
                      <a:lnTo>
                        <a:pt x="171" y="25"/>
                      </a:lnTo>
                      <a:lnTo>
                        <a:pt x="171" y="20"/>
                      </a:lnTo>
                      <a:lnTo>
                        <a:pt x="172" y="15"/>
                      </a:lnTo>
                      <a:lnTo>
                        <a:pt x="172" y="10"/>
                      </a:lnTo>
                      <a:lnTo>
                        <a:pt x="174" y="6"/>
                      </a:lnTo>
                      <a:lnTo>
                        <a:pt x="178" y="4"/>
                      </a:lnTo>
                      <a:lnTo>
                        <a:pt x="184" y="3"/>
                      </a:lnTo>
                      <a:lnTo>
                        <a:pt x="201" y="1"/>
                      </a:lnTo>
                      <a:lnTo>
                        <a:pt x="221" y="0"/>
                      </a:lnTo>
                      <a:lnTo>
                        <a:pt x="230" y="0"/>
                      </a:lnTo>
                      <a:lnTo>
                        <a:pt x="237" y="3"/>
                      </a:lnTo>
                      <a:lnTo>
                        <a:pt x="241" y="4"/>
                      </a:lnTo>
                      <a:lnTo>
                        <a:pt x="245" y="6"/>
                      </a:lnTo>
                      <a:lnTo>
                        <a:pt x="247" y="10"/>
                      </a:lnTo>
                      <a:lnTo>
                        <a:pt x="249" y="13"/>
                      </a:lnTo>
                      <a:lnTo>
                        <a:pt x="253" y="22"/>
                      </a:lnTo>
                      <a:lnTo>
                        <a:pt x="258" y="29"/>
                      </a:lnTo>
                      <a:lnTo>
                        <a:pt x="264" y="36"/>
                      </a:lnTo>
                      <a:lnTo>
                        <a:pt x="271" y="43"/>
                      </a:lnTo>
                      <a:lnTo>
                        <a:pt x="284" y="54"/>
                      </a:lnTo>
                      <a:lnTo>
                        <a:pt x="294" y="62"/>
                      </a:lnTo>
                      <a:lnTo>
                        <a:pt x="298" y="67"/>
                      </a:lnTo>
                      <a:lnTo>
                        <a:pt x="300" y="72"/>
                      </a:lnTo>
                      <a:lnTo>
                        <a:pt x="300" y="78"/>
                      </a:lnTo>
                      <a:lnTo>
                        <a:pt x="298" y="83"/>
                      </a:lnTo>
                      <a:lnTo>
                        <a:pt x="294" y="89"/>
                      </a:lnTo>
                      <a:lnTo>
                        <a:pt x="289" y="94"/>
                      </a:lnTo>
                      <a:lnTo>
                        <a:pt x="285" y="95"/>
                      </a:lnTo>
                      <a:lnTo>
                        <a:pt x="281" y="97"/>
                      </a:lnTo>
                      <a:lnTo>
                        <a:pt x="277" y="98"/>
                      </a:lnTo>
                      <a:lnTo>
                        <a:pt x="271" y="98"/>
                      </a:lnTo>
                      <a:lnTo>
                        <a:pt x="261" y="98"/>
                      </a:lnTo>
                      <a:lnTo>
                        <a:pt x="252" y="99"/>
                      </a:lnTo>
                      <a:lnTo>
                        <a:pt x="243" y="101"/>
                      </a:lnTo>
                      <a:lnTo>
                        <a:pt x="236" y="105"/>
                      </a:lnTo>
                      <a:lnTo>
                        <a:pt x="231" y="110"/>
                      </a:lnTo>
                      <a:lnTo>
                        <a:pt x="227" y="116"/>
                      </a:lnTo>
                      <a:lnTo>
                        <a:pt x="224" y="124"/>
                      </a:lnTo>
                      <a:lnTo>
                        <a:pt x="224" y="133"/>
                      </a:lnTo>
                      <a:lnTo>
                        <a:pt x="224" y="143"/>
                      </a:lnTo>
                      <a:lnTo>
                        <a:pt x="227" y="152"/>
                      </a:lnTo>
                      <a:lnTo>
                        <a:pt x="230" y="161"/>
                      </a:lnTo>
                      <a:lnTo>
                        <a:pt x="235" y="169"/>
                      </a:lnTo>
                      <a:lnTo>
                        <a:pt x="246" y="183"/>
                      </a:lnTo>
                      <a:lnTo>
                        <a:pt x="255" y="198"/>
                      </a:lnTo>
                      <a:lnTo>
                        <a:pt x="266" y="212"/>
                      </a:lnTo>
                      <a:lnTo>
                        <a:pt x="274" y="223"/>
                      </a:lnTo>
                      <a:lnTo>
                        <a:pt x="279" y="227"/>
                      </a:lnTo>
                      <a:lnTo>
                        <a:pt x="283" y="233"/>
                      </a:lnTo>
                      <a:lnTo>
                        <a:pt x="285" y="239"/>
                      </a:lnTo>
                      <a:lnTo>
                        <a:pt x="286" y="245"/>
                      </a:lnTo>
                      <a:lnTo>
                        <a:pt x="287" y="258"/>
                      </a:lnTo>
                      <a:lnTo>
                        <a:pt x="290" y="269"/>
                      </a:lnTo>
                      <a:lnTo>
                        <a:pt x="291" y="274"/>
                      </a:lnTo>
                      <a:lnTo>
                        <a:pt x="293" y="277"/>
                      </a:lnTo>
                      <a:lnTo>
                        <a:pt x="297" y="281"/>
                      </a:lnTo>
                      <a:lnTo>
                        <a:pt x="302" y="284"/>
                      </a:lnTo>
                      <a:lnTo>
                        <a:pt x="304" y="286"/>
                      </a:lnTo>
                      <a:lnTo>
                        <a:pt x="306" y="286"/>
                      </a:lnTo>
                      <a:lnTo>
                        <a:pt x="310" y="286"/>
                      </a:lnTo>
                      <a:lnTo>
                        <a:pt x="313" y="284"/>
                      </a:lnTo>
                      <a:lnTo>
                        <a:pt x="321" y="281"/>
                      </a:lnTo>
                      <a:lnTo>
                        <a:pt x="330" y="277"/>
                      </a:lnTo>
                      <a:lnTo>
                        <a:pt x="338" y="274"/>
                      </a:lnTo>
                      <a:lnTo>
                        <a:pt x="348" y="270"/>
                      </a:lnTo>
                      <a:lnTo>
                        <a:pt x="357" y="268"/>
                      </a:lnTo>
                      <a:lnTo>
                        <a:pt x="367" y="266"/>
                      </a:lnTo>
                      <a:lnTo>
                        <a:pt x="372" y="268"/>
                      </a:lnTo>
                      <a:lnTo>
                        <a:pt x="374" y="270"/>
                      </a:lnTo>
                      <a:lnTo>
                        <a:pt x="376" y="272"/>
                      </a:lnTo>
                      <a:lnTo>
                        <a:pt x="378" y="276"/>
                      </a:lnTo>
                      <a:lnTo>
                        <a:pt x="378" y="284"/>
                      </a:lnTo>
                      <a:lnTo>
                        <a:pt x="375" y="293"/>
                      </a:lnTo>
                      <a:lnTo>
                        <a:pt x="372" y="303"/>
                      </a:lnTo>
                      <a:lnTo>
                        <a:pt x="369" y="313"/>
                      </a:lnTo>
                      <a:lnTo>
                        <a:pt x="367" y="321"/>
                      </a:lnTo>
                      <a:lnTo>
                        <a:pt x="367" y="327"/>
                      </a:lnTo>
                      <a:lnTo>
                        <a:pt x="368" y="331"/>
                      </a:lnTo>
                      <a:lnTo>
                        <a:pt x="371" y="332"/>
                      </a:lnTo>
                      <a:lnTo>
                        <a:pt x="373" y="333"/>
                      </a:lnTo>
                      <a:lnTo>
                        <a:pt x="378" y="333"/>
                      </a:lnTo>
                      <a:lnTo>
                        <a:pt x="382" y="334"/>
                      </a:lnTo>
                      <a:lnTo>
                        <a:pt x="390" y="337"/>
                      </a:lnTo>
                      <a:lnTo>
                        <a:pt x="398" y="340"/>
                      </a:lnTo>
                      <a:lnTo>
                        <a:pt x="407" y="347"/>
                      </a:lnTo>
                      <a:lnTo>
                        <a:pt x="417" y="356"/>
                      </a:lnTo>
                      <a:lnTo>
                        <a:pt x="423" y="365"/>
                      </a:lnTo>
                      <a:lnTo>
                        <a:pt x="428" y="375"/>
                      </a:lnTo>
                      <a:lnTo>
                        <a:pt x="430" y="384"/>
                      </a:lnTo>
                      <a:lnTo>
                        <a:pt x="430" y="394"/>
                      </a:lnTo>
                      <a:lnTo>
                        <a:pt x="429" y="403"/>
                      </a:lnTo>
                      <a:lnTo>
                        <a:pt x="428" y="414"/>
                      </a:lnTo>
                      <a:lnTo>
                        <a:pt x="424" y="423"/>
                      </a:lnTo>
                      <a:lnTo>
                        <a:pt x="416" y="425"/>
                      </a:lnTo>
                      <a:lnTo>
                        <a:pt x="405" y="427"/>
                      </a:lnTo>
                      <a:lnTo>
                        <a:pt x="396" y="431"/>
                      </a:lnTo>
                      <a:lnTo>
                        <a:pt x="385" y="434"/>
                      </a:lnTo>
                      <a:lnTo>
                        <a:pt x="375" y="439"/>
                      </a:lnTo>
                      <a:lnTo>
                        <a:pt x="366" y="445"/>
                      </a:lnTo>
                      <a:lnTo>
                        <a:pt x="356" y="452"/>
                      </a:lnTo>
                      <a:lnTo>
                        <a:pt x="348" y="460"/>
                      </a:lnTo>
                      <a:lnTo>
                        <a:pt x="341" y="467"/>
                      </a:lnTo>
                      <a:lnTo>
                        <a:pt x="337" y="476"/>
                      </a:lnTo>
                      <a:lnTo>
                        <a:pt x="335" y="483"/>
                      </a:lnTo>
                      <a:lnTo>
                        <a:pt x="334" y="489"/>
                      </a:lnTo>
                      <a:lnTo>
                        <a:pt x="335" y="503"/>
                      </a:lnTo>
                      <a:lnTo>
                        <a:pt x="336" y="518"/>
                      </a:lnTo>
                      <a:lnTo>
                        <a:pt x="335" y="527"/>
                      </a:lnTo>
                      <a:lnTo>
                        <a:pt x="332" y="536"/>
                      </a:lnTo>
                      <a:lnTo>
                        <a:pt x="329" y="546"/>
                      </a:lnTo>
                      <a:lnTo>
                        <a:pt x="324" y="557"/>
                      </a:lnTo>
                      <a:lnTo>
                        <a:pt x="312" y="577"/>
                      </a:lnTo>
                      <a:lnTo>
                        <a:pt x="300" y="598"/>
                      </a:lnTo>
                      <a:lnTo>
                        <a:pt x="294" y="609"/>
                      </a:lnTo>
                      <a:lnTo>
                        <a:pt x="291" y="620"/>
                      </a:lnTo>
                      <a:lnTo>
                        <a:pt x="287" y="630"/>
                      </a:lnTo>
                      <a:lnTo>
                        <a:pt x="285" y="640"/>
                      </a:lnTo>
                      <a:lnTo>
                        <a:pt x="283" y="659"/>
                      </a:lnTo>
                      <a:lnTo>
                        <a:pt x="280" y="677"/>
                      </a:lnTo>
                      <a:lnTo>
                        <a:pt x="280" y="686"/>
                      </a:lnTo>
                      <a:lnTo>
                        <a:pt x="279" y="693"/>
                      </a:lnTo>
                      <a:lnTo>
                        <a:pt x="267" y="697"/>
                      </a:lnTo>
                      <a:lnTo>
                        <a:pt x="255" y="700"/>
                      </a:lnTo>
                      <a:lnTo>
                        <a:pt x="245" y="705"/>
                      </a:lnTo>
                      <a:lnTo>
                        <a:pt x="236" y="709"/>
                      </a:lnTo>
                      <a:lnTo>
                        <a:pt x="223" y="716"/>
                      </a:lnTo>
                      <a:lnTo>
                        <a:pt x="210" y="722"/>
                      </a:lnTo>
                      <a:lnTo>
                        <a:pt x="203" y="724"/>
                      </a:lnTo>
                      <a:lnTo>
                        <a:pt x="197" y="724"/>
                      </a:lnTo>
                      <a:lnTo>
                        <a:pt x="195" y="724"/>
                      </a:lnTo>
                      <a:lnTo>
                        <a:pt x="192" y="723"/>
                      </a:lnTo>
                      <a:lnTo>
                        <a:pt x="190" y="722"/>
                      </a:lnTo>
                      <a:lnTo>
                        <a:pt x="189" y="719"/>
                      </a:lnTo>
                      <a:lnTo>
                        <a:pt x="186" y="716"/>
                      </a:lnTo>
                      <a:lnTo>
                        <a:pt x="184" y="713"/>
                      </a:lnTo>
                      <a:lnTo>
                        <a:pt x="182" y="711"/>
                      </a:lnTo>
                      <a:lnTo>
                        <a:pt x="179" y="710"/>
                      </a:lnTo>
                      <a:lnTo>
                        <a:pt x="173" y="709"/>
                      </a:lnTo>
                      <a:lnTo>
                        <a:pt x="166" y="709"/>
                      </a:lnTo>
                      <a:lnTo>
                        <a:pt x="160" y="711"/>
                      </a:lnTo>
                      <a:lnTo>
                        <a:pt x="153" y="715"/>
                      </a:lnTo>
                      <a:lnTo>
                        <a:pt x="147" y="719"/>
                      </a:lnTo>
                      <a:lnTo>
                        <a:pt x="141" y="724"/>
                      </a:lnTo>
                      <a:lnTo>
                        <a:pt x="139" y="725"/>
                      </a:lnTo>
                      <a:lnTo>
                        <a:pt x="135" y="726"/>
                      </a:lnTo>
                      <a:lnTo>
                        <a:pt x="133" y="726"/>
                      </a:lnTo>
                      <a:lnTo>
                        <a:pt x="130" y="725"/>
                      </a:lnTo>
                      <a:lnTo>
                        <a:pt x="127" y="722"/>
                      </a:lnTo>
                      <a:lnTo>
                        <a:pt x="124" y="716"/>
                      </a:lnTo>
                      <a:lnTo>
                        <a:pt x="120" y="699"/>
                      </a:lnTo>
                      <a:lnTo>
                        <a:pt x="116" y="681"/>
                      </a:lnTo>
                      <a:lnTo>
                        <a:pt x="115" y="679"/>
                      </a:lnTo>
                      <a:lnTo>
                        <a:pt x="113" y="677"/>
                      </a:lnTo>
                      <a:lnTo>
                        <a:pt x="109" y="675"/>
                      </a:lnTo>
                      <a:lnTo>
                        <a:pt x="105" y="674"/>
                      </a:lnTo>
                      <a:lnTo>
                        <a:pt x="95" y="674"/>
                      </a:lnTo>
                      <a:lnTo>
                        <a:pt x="82" y="674"/>
                      </a:lnTo>
                      <a:lnTo>
                        <a:pt x="67" y="675"/>
                      </a:lnTo>
                      <a:lnTo>
                        <a:pt x="54" y="675"/>
                      </a:lnTo>
                      <a:lnTo>
                        <a:pt x="42" y="674"/>
                      </a:lnTo>
                      <a:lnTo>
                        <a:pt x="32" y="672"/>
                      </a:lnTo>
                      <a:lnTo>
                        <a:pt x="25" y="667"/>
                      </a:lnTo>
                      <a:lnTo>
                        <a:pt x="19" y="661"/>
                      </a:lnTo>
                      <a:lnTo>
                        <a:pt x="14" y="653"/>
                      </a:lnTo>
                      <a:lnTo>
                        <a:pt x="10" y="644"/>
                      </a:lnTo>
                      <a:lnTo>
                        <a:pt x="8" y="635"/>
                      </a:lnTo>
                      <a:lnTo>
                        <a:pt x="6" y="625"/>
                      </a:lnTo>
                      <a:lnTo>
                        <a:pt x="4" y="615"/>
                      </a:lnTo>
                      <a:lnTo>
                        <a:pt x="4" y="605"/>
                      </a:lnTo>
                      <a:lnTo>
                        <a:pt x="3" y="591"/>
                      </a:lnTo>
                      <a:lnTo>
                        <a:pt x="3" y="578"/>
                      </a:lnTo>
                      <a:lnTo>
                        <a:pt x="2" y="565"/>
                      </a:lnTo>
                      <a:lnTo>
                        <a:pt x="1" y="554"/>
                      </a:lnTo>
                      <a:lnTo>
                        <a:pt x="0" y="545"/>
                      </a:lnTo>
                      <a:lnTo>
                        <a:pt x="0" y="539"/>
                      </a:lnTo>
                      <a:lnTo>
                        <a:pt x="1" y="536"/>
                      </a:lnTo>
                      <a:lnTo>
                        <a:pt x="3" y="534"/>
                      </a:lnTo>
                      <a:lnTo>
                        <a:pt x="6" y="533"/>
                      </a:lnTo>
                      <a:lnTo>
                        <a:pt x="10" y="533"/>
                      </a:lnTo>
                      <a:lnTo>
                        <a:pt x="20" y="532"/>
                      </a:lnTo>
                      <a:lnTo>
                        <a:pt x="31" y="532"/>
                      </a:lnTo>
                      <a:lnTo>
                        <a:pt x="34" y="530"/>
                      </a:lnTo>
                      <a:lnTo>
                        <a:pt x="38" y="529"/>
                      </a:lnTo>
                      <a:lnTo>
                        <a:pt x="41" y="528"/>
                      </a:lnTo>
                      <a:lnTo>
                        <a:pt x="44" y="524"/>
                      </a:lnTo>
                      <a:lnTo>
                        <a:pt x="45" y="518"/>
                      </a:lnTo>
                      <a:lnTo>
                        <a:pt x="45" y="509"/>
                      </a:lnTo>
                      <a:lnTo>
                        <a:pt x="44" y="498"/>
                      </a:lnTo>
                      <a:lnTo>
                        <a:pt x="42" y="486"/>
                      </a:lnTo>
                      <a:lnTo>
                        <a:pt x="38" y="459"/>
                      </a:lnTo>
                      <a:lnTo>
                        <a:pt x="33" y="431"/>
                      </a:lnTo>
                      <a:lnTo>
                        <a:pt x="29" y="394"/>
                      </a:lnTo>
                      <a:lnTo>
                        <a:pt x="26" y="357"/>
                      </a:lnTo>
                      <a:lnTo>
                        <a:pt x="21" y="324"/>
                      </a:lnTo>
                      <a:lnTo>
                        <a:pt x="16" y="297"/>
                      </a:lnTo>
                      <a:lnTo>
                        <a:pt x="16" y="290"/>
                      </a:lnTo>
                      <a:lnTo>
                        <a:pt x="16" y="284"/>
                      </a:lnTo>
                      <a:lnTo>
                        <a:pt x="17" y="281"/>
                      </a:lnTo>
                      <a:lnTo>
                        <a:pt x="19" y="278"/>
                      </a:lnTo>
                      <a:lnTo>
                        <a:pt x="20" y="277"/>
                      </a:lnTo>
                      <a:lnTo>
                        <a:pt x="22" y="275"/>
                      </a:lnTo>
                      <a:lnTo>
                        <a:pt x="23" y="271"/>
                      </a:lnTo>
                      <a:lnTo>
                        <a:pt x="23" y="268"/>
                      </a:lnTo>
                      <a:lnTo>
                        <a:pt x="25" y="265"/>
                      </a:lnTo>
                      <a:lnTo>
                        <a:pt x="26" y="261"/>
                      </a:lnTo>
                      <a:lnTo>
                        <a:pt x="29" y="259"/>
                      </a:lnTo>
                      <a:lnTo>
                        <a:pt x="36" y="258"/>
                      </a:lnTo>
                      <a:lnTo>
                        <a:pt x="41" y="259"/>
                      </a:lnTo>
                      <a:lnTo>
                        <a:pt x="45" y="262"/>
                      </a:lnTo>
                      <a:lnTo>
                        <a:pt x="47" y="265"/>
                      </a:lnTo>
                      <a:lnTo>
                        <a:pt x="51" y="271"/>
                      </a:lnTo>
                      <a:lnTo>
                        <a:pt x="52" y="275"/>
                      </a:lnTo>
                      <a:lnTo>
                        <a:pt x="54" y="276"/>
                      </a:lnTo>
                      <a:lnTo>
                        <a:pt x="57" y="278"/>
                      </a:lnTo>
                      <a:lnTo>
                        <a:pt x="58" y="278"/>
                      </a:lnTo>
                      <a:lnTo>
                        <a:pt x="64" y="280"/>
                      </a:lnTo>
                      <a:lnTo>
                        <a:pt x="70" y="278"/>
                      </a:lnTo>
                      <a:lnTo>
                        <a:pt x="80" y="276"/>
                      </a:lnTo>
                      <a:lnTo>
                        <a:pt x="94" y="274"/>
                      </a:lnTo>
                      <a:lnTo>
                        <a:pt x="101" y="272"/>
                      </a:lnTo>
                      <a:lnTo>
                        <a:pt x="108" y="270"/>
                      </a:lnTo>
                      <a:lnTo>
                        <a:pt x="114" y="268"/>
                      </a:lnTo>
                      <a:lnTo>
                        <a:pt x="117" y="265"/>
                      </a:lnTo>
                      <a:lnTo>
                        <a:pt x="121" y="262"/>
                      </a:lnTo>
                      <a:lnTo>
                        <a:pt x="123" y="257"/>
                      </a:lnTo>
                      <a:lnTo>
                        <a:pt x="126" y="252"/>
                      </a:lnTo>
                      <a:lnTo>
                        <a:pt x="128" y="247"/>
                      </a:lnTo>
                      <a:lnTo>
                        <a:pt x="130" y="236"/>
                      </a:lnTo>
                      <a:lnTo>
                        <a:pt x="130" y="225"/>
                      </a:lnTo>
                      <a:lnTo>
                        <a:pt x="129" y="213"/>
                      </a:lnTo>
                      <a:lnTo>
                        <a:pt x="128" y="200"/>
                      </a:lnTo>
                      <a:lnTo>
                        <a:pt x="126" y="188"/>
                      </a:lnTo>
                      <a:lnTo>
                        <a:pt x="126" y="180"/>
                      </a:lnTo>
                      <a:lnTo>
                        <a:pt x="126" y="177"/>
                      </a:lnTo>
                      <a:lnTo>
                        <a:pt x="127" y="175"/>
                      </a:lnTo>
                      <a:lnTo>
                        <a:pt x="129" y="174"/>
                      </a:lnTo>
                      <a:lnTo>
                        <a:pt x="132" y="171"/>
                      </a:lnTo>
                      <a:lnTo>
                        <a:pt x="138" y="169"/>
                      </a:lnTo>
                      <a:lnTo>
                        <a:pt x="141" y="168"/>
                      </a:lnTo>
                      <a:lnTo>
                        <a:pt x="142" y="167"/>
                      </a:lnTo>
                      <a:lnTo>
                        <a:pt x="141" y="165"/>
                      </a:lnTo>
                      <a:lnTo>
                        <a:pt x="138" y="162"/>
                      </a:lnTo>
                      <a:lnTo>
                        <a:pt x="134" y="160"/>
                      </a:lnTo>
                      <a:lnTo>
                        <a:pt x="124" y="154"/>
                      </a:lnTo>
                      <a:lnTo>
                        <a:pt x="116" y="149"/>
                      </a:lnTo>
                      <a:lnTo>
                        <a:pt x="114" y="146"/>
                      </a:lnTo>
                      <a:lnTo>
                        <a:pt x="111" y="144"/>
                      </a:lnTo>
                      <a:lnTo>
                        <a:pt x="110" y="142"/>
                      </a:lnTo>
                      <a:lnTo>
                        <a:pt x="110" y="138"/>
                      </a:lnTo>
                      <a:lnTo>
                        <a:pt x="110" y="133"/>
                      </a:lnTo>
                      <a:lnTo>
                        <a:pt x="110" y="131"/>
                      </a:lnTo>
                      <a:lnTo>
                        <a:pt x="114" y="123"/>
                      </a:lnTo>
                      <a:lnTo>
                        <a:pt x="121" y="104"/>
                      </a:lnTo>
                      <a:lnTo>
                        <a:pt x="122" y="97"/>
                      </a:lnTo>
                      <a:lnTo>
                        <a:pt x="122" y="91"/>
                      </a:lnTo>
                      <a:lnTo>
                        <a:pt x="122" y="85"/>
                      </a:lnTo>
                      <a:lnTo>
                        <a:pt x="121" y="79"/>
                      </a:lnTo>
                      <a:lnTo>
                        <a:pt x="120" y="70"/>
                      </a:lnTo>
                      <a:lnTo>
                        <a:pt x="119" y="6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" name="北京"/>
                <p:cNvSpPr>
                  <a:spLocks noChangeAspect="1"/>
                </p:cNvSpPr>
                <p:nvPr/>
              </p:nvSpPr>
              <p:spPr bwMode="auto">
                <a:xfrm rot="489290">
                  <a:off x="2102908" y="5585925"/>
                  <a:ext cx="1051954" cy="1105710"/>
                </a:xfrm>
                <a:custGeom>
                  <a:avLst/>
                  <a:gdLst>
                    <a:gd name="T0" fmla="*/ 265 w 636"/>
                    <a:gd name="T1" fmla="*/ 650 h 711"/>
                    <a:gd name="T2" fmla="*/ 282 w 636"/>
                    <a:gd name="T3" fmla="*/ 694 h 711"/>
                    <a:gd name="T4" fmla="*/ 304 w 636"/>
                    <a:gd name="T5" fmla="*/ 711 h 711"/>
                    <a:gd name="T6" fmla="*/ 325 w 636"/>
                    <a:gd name="T7" fmla="*/ 696 h 711"/>
                    <a:gd name="T8" fmla="*/ 372 w 636"/>
                    <a:gd name="T9" fmla="*/ 646 h 711"/>
                    <a:gd name="T10" fmla="*/ 401 w 636"/>
                    <a:gd name="T11" fmla="*/ 633 h 711"/>
                    <a:gd name="T12" fmla="*/ 428 w 636"/>
                    <a:gd name="T13" fmla="*/ 631 h 711"/>
                    <a:gd name="T14" fmla="*/ 448 w 636"/>
                    <a:gd name="T15" fmla="*/ 625 h 711"/>
                    <a:gd name="T16" fmla="*/ 471 w 636"/>
                    <a:gd name="T17" fmla="*/ 626 h 711"/>
                    <a:gd name="T18" fmla="*/ 486 w 636"/>
                    <a:gd name="T19" fmla="*/ 568 h 711"/>
                    <a:gd name="T20" fmla="*/ 496 w 636"/>
                    <a:gd name="T21" fmla="*/ 535 h 711"/>
                    <a:gd name="T22" fmla="*/ 446 w 636"/>
                    <a:gd name="T23" fmla="*/ 513 h 711"/>
                    <a:gd name="T24" fmla="*/ 435 w 636"/>
                    <a:gd name="T25" fmla="*/ 469 h 711"/>
                    <a:gd name="T26" fmla="*/ 446 w 636"/>
                    <a:gd name="T27" fmla="*/ 441 h 711"/>
                    <a:gd name="T28" fmla="*/ 496 w 636"/>
                    <a:gd name="T29" fmla="*/ 436 h 711"/>
                    <a:gd name="T30" fmla="*/ 572 w 636"/>
                    <a:gd name="T31" fmla="*/ 416 h 711"/>
                    <a:gd name="T32" fmla="*/ 599 w 636"/>
                    <a:gd name="T33" fmla="*/ 391 h 711"/>
                    <a:gd name="T34" fmla="*/ 619 w 636"/>
                    <a:gd name="T35" fmla="*/ 366 h 711"/>
                    <a:gd name="T36" fmla="*/ 602 w 636"/>
                    <a:gd name="T37" fmla="*/ 320 h 711"/>
                    <a:gd name="T38" fmla="*/ 594 w 636"/>
                    <a:gd name="T39" fmla="*/ 270 h 711"/>
                    <a:gd name="T40" fmla="*/ 597 w 636"/>
                    <a:gd name="T41" fmla="*/ 248 h 711"/>
                    <a:gd name="T42" fmla="*/ 574 w 636"/>
                    <a:gd name="T43" fmla="*/ 252 h 711"/>
                    <a:gd name="T44" fmla="*/ 570 w 636"/>
                    <a:gd name="T45" fmla="*/ 220 h 711"/>
                    <a:gd name="T46" fmla="*/ 592 w 636"/>
                    <a:gd name="T47" fmla="*/ 199 h 711"/>
                    <a:gd name="T48" fmla="*/ 627 w 636"/>
                    <a:gd name="T49" fmla="*/ 194 h 711"/>
                    <a:gd name="T50" fmla="*/ 633 w 636"/>
                    <a:gd name="T51" fmla="*/ 161 h 711"/>
                    <a:gd name="T52" fmla="*/ 545 w 636"/>
                    <a:gd name="T53" fmla="*/ 147 h 711"/>
                    <a:gd name="T54" fmla="*/ 474 w 636"/>
                    <a:gd name="T55" fmla="*/ 142 h 711"/>
                    <a:gd name="T56" fmla="*/ 429 w 636"/>
                    <a:gd name="T57" fmla="*/ 93 h 711"/>
                    <a:gd name="T58" fmla="*/ 382 w 636"/>
                    <a:gd name="T59" fmla="*/ 49 h 711"/>
                    <a:gd name="T60" fmla="*/ 366 w 636"/>
                    <a:gd name="T61" fmla="*/ 3 h 711"/>
                    <a:gd name="T62" fmla="*/ 353 w 636"/>
                    <a:gd name="T63" fmla="*/ 3 h 711"/>
                    <a:gd name="T64" fmla="*/ 340 w 636"/>
                    <a:gd name="T65" fmla="*/ 28 h 711"/>
                    <a:gd name="T66" fmla="*/ 308 w 636"/>
                    <a:gd name="T67" fmla="*/ 34 h 711"/>
                    <a:gd name="T68" fmla="*/ 300 w 636"/>
                    <a:gd name="T69" fmla="*/ 51 h 711"/>
                    <a:gd name="T70" fmla="*/ 288 w 636"/>
                    <a:gd name="T71" fmla="*/ 63 h 711"/>
                    <a:gd name="T72" fmla="*/ 266 w 636"/>
                    <a:gd name="T73" fmla="*/ 72 h 711"/>
                    <a:gd name="T74" fmla="*/ 298 w 636"/>
                    <a:gd name="T75" fmla="*/ 108 h 711"/>
                    <a:gd name="T76" fmla="*/ 302 w 636"/>
                    <a:gd name="T77" fmla="*/ 129 h 711"/>
                    <a:gd name="T78" fmla="*/ 252 w 636"/>
                    <a:gd name="T79" fmla="*/ 139 h 711"/>
                    <a:gd name="T80" fmla="*/ 233 w 636"/>
                    <a:gd name="T81" fmla="*/ 131 h 711"/>
                    <a:gd name="T82" fmla="*/ 216 w 636"/>
                    <a:gd name="T83" fmla="*/ 173 h 711"/>
                    <a:gd name="T84" fmla="*/ 176 w 636"/>
                    <a:gd name="T85" fmla="*/ 217 h 711"/>
                    <a:gd name="T86" fmla="*/ 144 w 636"/>
                    <a:gd name="T87" fmla="*/ 209 h 711"/>
                    <a:gd name="T88" fmla="*/ 106 w 636"/>
                    <a:gd name="T89" fmla="*/ 227 h 711"/>
                    <a:gd name="T90" fmla="*/ 90 w 636"/>
                    <a:gd name="T91" fmla="*/ 271 h 711"/>
                    <a:gd name="T92" fmla="*/ 137 w 636"/>
                    <a:gd name="T93" fmla="*/ 318 h 711"/>
                    <a:gd name="T94" fmla="*/ 145 w 636"/>
                    <a:gd name="T95" fmla="*/ 374 h 711"/>
                    <a:gd name="T96" fmla="*/ 115 w 636"/>
                    <a:gd name="T97" fmla="*/ 416 h 711"/>
                    <a:gd name="T98" fmla="*/ 63 w 636"/>
                    <a:gd name="T99" fmla="*/ 432 h 711"/>
                    <a:gd name="T100" fmla="*/ 0 w 636"/>
                    <a:gd name="T101" fmla="*/ 481 h 711"/>
                    <a:gd name="T102" fmla="*/ 10 w 636"/>
                    <a:gd name="T103" fmla="*/ 516 h 711"/>
                    <a:gd name="T104" fmla="*/ 39 w 636"/>
                    <a:gd name="T105" fmla="*/ 566 h 711"/>
                    <a:gd name="T106" fmla="*/ 17 w 636"/>
                    <a:gd name="T107" fmla="*/ 575 h 711"/>
                    <a:gd name="T108" fmla="*/ 25 w 636"/>
                    <a:gd name="T109" fmla="*/ 607 h 711"/>
                    <a:gd name="T110" fmla="*/ 37 w 636"/>
                    <a:gd name="T111" fmla="*/ 646 h 711"/>
                    <a:gd name="T112" fmla="*/ 64 w 636"/>
                    <a:gd name="T113" fmla="*/ 662 h 711"/>
                    <a:gd name="T114" fmla="*/ 93 w 636"/>
                    <a:gd name="T115" fmla="*/ 663 h 711"/>
                    <a:gd name="T116" fmla="*/ 118 w 636"/>
                    <a:gd name="T117" fmla="*/ 689 h 711"/>
                    <a:gd name="T118" fmla="*/ 157 w 636"/>
                    <a:gd name="T119" fmla="*/ 675 h 711"/>
                    <a:gd name="T120" fmla="*/ 201 w 636"/>
                    <a:gd name="T121" fmla="*/ 649 h 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36" h="711">
                      <a:moveTo>
                        <a:pt x="237" y="646"/>
                      </a:moveTo>
                      <a:lnTo>
                        <a:pt x="245" y="646"/>
                      </a:lnTo>
                      <a:lnTo>
                        <a:pt x="252" y="646"/>
                      </a:lnTo>
                      <a:lnTo>
                        <a:pt x="257" y="646"/>
                      </a:lnTo>
                      <a:lnTo>
                        <a:pt x="262" y="648"/>
                      </a:lnTo>
                      <a:lnTo>
                        <a:pt x="265" y="650"/>
                      </a:lnTo>
                      <a:lnTo>
                        <a:pt x="268" y="655"/>
                      </a:lnTo>
                      <a:lnTo>
                        <a:pt x="270" y="659"/>
                      </a:lnTo>
                      <a:lnTo>
                        <a:pt x="272" y="668"/>
                      </a:lnTo>
                      <a:lnTo>
                        <a:pt x="275" y="678"/>
                      </a:lnTo>
                      <a:lnTo>
                        <a:pt x="279" y="689"/>
                      </a:lnTo>
                      <a:lnTo>
                        <a:pt x="282" y="694"/>
                      </a:lnTo>
                      <a:lnTo>
                        <a:pt x="285" y="699"/>
                      </a:lnTo>
                      <a:lnTo>
                        <a:pt x="289" y="703"/>
                      </a:lnTo>
                      <a:lnTo>
                        <a:pt x="291" y="706"/>
                      </a:lnTo>
                      <a:lnTo>
                        <a:pt x="296" y="708"/>
                      </a:lnTo>
                      <a:lnTo>
                        <a:pt x="300" y="709"/>
                      </a:lnTo>
                      <a:lnTo>
                        <a:pt x="304" y="711"/>
                      </a:lnTo>
                      <a:lnTo>
                        <a:pt x="308" y="711"/>
                      </a:lnTo>
                      <a:lnTo>
                        <a:pt x="312" y="711"/>
                      </a:lnTo>
                      <a:lnTo>
                        <a:pt x="315" y="708"/>
                      </a:lnTo>
                      <a:lnTo>
                        <a:pt x="319" y="707"/>
                      </a:lnTo>
                      <a:lnTo>
                        <a:pt x="321" y="703"/>
                      </a:lnTo>
                      <a:lnTo>
                        <a:pt x="325" y="696"/>
                      </a:lnTo>
                      <a:lnTo>
                        <a:pt x="331" y="689"/>
                      </a:lnTo>
                      <a:lnTo>
                        <a:pt x="337" y="681"/>
                      </a:lnTo>
                      <a:lnTo>
                        <a:pt x="344" y="675"/>
                      </a:lnTo>
                      <a:lnTo>
                        <a:pt x="354" y="664"/>
                      </a:lnTo>
                      <a:lnTo>
                        <a:pt x="364" y="655"/>
                      </a:lnTo>
                      <a:lnTo>
                        <a:pt x="372" y="646"/>
                      </a:lnTo>
                      <a:lnTo>
                        <a:pt x="379" y="639"/>
                      </a:lnTo>
                      <a:lnTo>
                        <a:pt x="383" y="637"/>
                      </a:lnTo>
                      <a:lnTo>
                        <a:pt x="386" y="635"/>
                      </a:lnTo>
                      <a:lnTo>
                        <a:pt x="390" y="633"/>
                      </a:lnTo>
                      <a:lnTo>
                        <a:pt x="394" y="633"/>
                      </a:lnTo>
                      <a:lnTo>
                        <a:pt x="401" y="633"/>
                      </a:lnTo>
                      <a:lnTo>
                        <a:pt x="409" y="636"/>
                      </a:lnTo>
                      <a:lnTo>
                        <a:pt x="413" y="637"/>
                      </a:lnTo>
                      <a:lnTo>
                        <a:pt x="416" y="637"/>
                      </a:lnTo>
                      <a:lnTo>
                        <a:pt x="420" y="636"/>
                      </a:lnTo>
                      <a:lnTo>
                        <a:pt x="422" y="636"/>
                      </a:lnTo>
                      <a:lnTo>
                        <a:pt x="428" y="631"/>
                      </a:lnTo>
                      <a:lnTo>
                        <a:pt x="434" y="625"/>
                      </a:lnTo>
                      <a:lnTo>
                        <a:pt x="436" y="623"/>
                      </a:lnTo>
                      <a:lnTo>
                        <a:pt x="439" y="621"/>
                      </a:lnTo>
                      <a:lnTo>
                        <a:pt x="441" y="621"/>
                      </a:lnTo>
                      <a:lnTo>
                        <a:pt x="444" y="621"/>
                      </a:lnTo>
                      <a:lnTo>
                        <a:pt x="448" y="625"/>
                      </a:lnTo>
                      <a:lnTo>
                        <a:pt x="453" y="631"/>
                      </a:lnTo>
                      <a:lnTo>
                        <a:pt x="457" y="632"/>
                      </a:lnTo>
                      <a:lnTo>
                        <a:pt x="460" y="633"/>
                      </a:lnTo>
                      <a:lnTo>
                        <a:pt x="464" y="632"/>
                      </a:lnTo>
                      <a:lnTo>
                        <a:pt x="467" y="630"/>
                      </a:lnTo>
                      <a:lnTo>
                        <a:pt x="471" y="626"/>
                      </a:lnTo>
                      <a:lnTo>
                        <a:pt x="474" y="621"/>
                      </a:lnTo>
                      <a:lnTo>
                        <a:pt x="477" y="615"/>
                      </a:lnTo>
                      <a:lnTo>
                        <a:pt x="478" y="608"/>
                      </a:lnTo>
                      <a:lnTo>
                        <a:pt x="479" y="593"/>
                      </a:lnTo>
                      <a:lnTo>
                        <a:pt x="482" y="580"/>
                      </a:lnTo>
                      <a:lnTo>
                        <a:pt x="486" y="568"/>
                      </a:lnTo>
                      <a:lnTo>
                        <a:pt x="492" y="556"/>
                      </a:lnTo>
                      <a:lnTo>
                        <a:pt x="499" y="547"/>
                      </a:lnTo>
                      <a:lnTo>
                        <a:pt x="503" y="542"/>
                      </a:lnTo>
                      <a:lnTo>
                        <a:pt x="503" y="539"/>
                      </a:lnTo>
                      <a:lnTo>
                        <a:pt x="501" y="537"/>
                      </a:lnTo>
                      <a:lnTo>
                        <a:pt x="496" y="535"/>
                      </a:lnTo>
                      <a:lnTo>
                        <a:pt x="489" y="532"/>
                      </a:lnTo>
                      <a:lnTo>
                        <a:pt x="478" y="528"/>
                      </a:lnTo>
                      <a:lnTo>
                        <a:pt x="467" y="524"/>
                      </a:lnTo>
                      <a:lnTo>
                        <a:pt x="458" y="519"/>
                      </a:lnTo>
                      <a:lnTo>
                        <a:pt x="449" y="516"/>
                      </a:lnTo>
                      <a:lnTo>
                        <a:pt x="446" y="513"/>
                      </a:lnTo>
                      <a:lnTo>
                        <a:pt x="442" y="509"/>
                      </a:lnTo>
                      <a:lnTo>
                        <a:pt x="440" y="504"/>
                      </a:lnTo>
                      <a:lnTo>
                        <a:pt x="438" y="499"/>
                      </a:lnTo>
                      <a:lnTo>
                        <a:pt x="435" y="488"/>
                      </a:lnTo>
                      <a:lnTo>
                        <a:pt x="435" y="479"/>
                      </a:lnTo>
                      <a:lnTo>
                        <a:pt x="435" y="469"/>
                      </a:lnTo>
                      <a:lnTo>
                        <a:pt x="434" y="460"/>
                      </a:lnTo>
                      <a:lnTo>
                        <a:pt x="434" y="455"/>
                      </a:lnTo>
                      <a:lnTo>
                        <a:pt x="435" y="450"/>
                      </a:lnTo>
                      <a:lnTo>
                        <a:pt x="436" y="447"/>
                      </a:lnTo>
                      <a:lnTo>
                        <a:pt x="440" y="444"/>
                      </a:lnTo>
                      <a:lnTo>
                        <a:pt x="446" y="441"/>
                      </a:lnTo>
                      <a:lnTo>
                        <a:pt x="454" y="436"/>
                      </a:lnTo>
                      <a:lnTo>
                        <a:pt x="460" y="435"/>
                      </a:lnTo>
                      <a:lnTo>
                        <a:pt x="465" y="434"/>
                      </a:lnTo>
                      <a:lnTo>
                        <a:pt x="472" y="434"/>
                      </a:lnTo>
                      <a:lnTo>
                        <a:pt x="480" y="435"/>
                      </a:lnTo>
                      <a:lnTo>
                        <a:pt x="496" y="436"/>
                      </a:lnTo>
                      <a:lnTo>
                        <a:pt x="510" y="435"/>
                      </a:lnTo>
                      <a:lnTo>
                        <a:pt x="523" y="432"/>
                      </a:lnTo>
                      <a:lnTo>
                        <a:pt x="534" y="428"/>
                      </a:lnTo>
                      <a:lnTo>
                        <a:pt x="546" y="423"/>
                      </a:lnTo>
                      <a:lnTo>
                        <a:pt x="559" y="419"/>
                      </a:lnTo>
                      <a:lnTo>
                        <a:pt x="572" y="416"/>
                      </a:lnTo>
                      <a:lnTo>
                        <a:pt x="583" y="410"/>
                      </a:lnTo>
                      <a:lnTo>
                        <a:pt x="589" y="404"/>
                      </a:lnTo>
                      <a:lnTo>
                        <a:pt x="592" y="397"/>
                      </a:lnTo>
                      <a:lnTo>
                        <a:pt x="593" y="394"/>
                      </a:lnTo>
                      <a:lnTo>
                        <a:pt x="596" y="392"/>
                      </a:lnTo>
                      <a:lnTo>
                        <a:pt x="599" y="391"/>
                      </a:lnTo>
                      <a:lnTo>
                        <a:pt x="604" y="390"/>
                      </a:lnTo>
                      <a:lnTo>
                        <a:pt x="612" y="388"/>
                      </a:lnTo>
                      <a:lnTo>
                        <a:pt x="617" y="386"/>
                      </a:lnTo>
                      <a:lnTo>
                        <a:pt x="619" y="381"/>
                      </a:lnTo>
                      <a:lnTo>
                        <a:pt x="619" y="374"/>
                      </a:lnTo>
                      <a:lnTo>
                        <a:pt x="619" y="366"/>
                      </a:lnTo>
                      <a:lnTo>
                        <a:pt x="619" y="358"/>
                      </a:lnTo>
                      <a:lnTo>
                        <a:pt x="617" y="348"/>
                      </a:lnTo>
                      <a:lnTo>
                        <a:pt x="615" y="341"/>
                      </a:lnTo>
                      <a:lnTo>
                        <a:pt x="614" y="334"/>
                      </a:lnTo>
                      <a:lnTo>
                        <a:pt x="611" y="330"/>
                      </a:lnTo>
                      <a:lnTo>
                        <a:pt x="602" y="320"/>
                      </a:lnTo>
                      <a:lnTo>
                        <a:pt x="592" y="306"/>
                      </a:lnTo>
                      <a:lnTo>
                        <a:pt x="589" y="299"/>
                      </a:lnTo>
                      <a:lnTo>
                        <a:pt x="586" y="293"/>
                      </a:lnTo>
                      <a:lnTo>
                        <a:pt x="584" y="287"/>
                      </a:lnTo>
                      <a:lnTo>
                        <a:pt x="583" y="281"/>
                      </a:lnTo>
                      <a:lnTo>
                        <a:pt x="594" y="270"/>
                      </a:lnTo>
                      <a:lnTo>
                        <a:pt x="606" y="260"/>
                      </a:lnTo>
                      <a:lnTo>
                        <a:pt x="606" y="257"/>
                      </a:lnTo>
                      <a:lnTo>
                        <a:pt x="605" y="254"/>
                      </a:lnTo>
                      <a:lnTo>
                        <a:pt x="603" y="252"/>
                      </a:lnTo>
                      <a:lnTo>
                        <a:pt x="600" y="249"/>
                      </a:lnTo>
                      <a:lnTo>
                        <a:pt x="597" y="248"/>
                      </a:lnTo>
                      <a:lnTo>
                        <a:pt x="593" y="248"/>
                      </a:lnTo>
                      <a:lnTo>
                        <a:pt x="589" y="249"/>
                      </a:lnTo>
                      <a:lnTo>
                        <a:pt x="585" y="252"/>
                      </a:lnTo>
                      <a:lnTo>
                        <a:pt x="580" y="253"/>
                      </a:lnTo>
                      <a:lnTo>
                        <a:pt x="577" y="253"/>
                      </a:lnTo>
                      <a:lnTo>
                        <a:pt x="574" y="252"/>
                      </a:lnTo>
                      <a:lnTo>
                        <a:pt x="572" y="248"/>
                      </a:lnTo>
                      <a:lnTo>
                        <a:pt x="570" y="245"/>
                      </a:lnTo>
                      <a:lnTo>
                        <a:pt x="568" y="239"/>
                      </a:lnTo>
                      <a:lnTo>
                        <a:pt x="568" y="233"/>
                      </a:lnTo>
                      <a:lnTo>
                        <a:pt x="568" y="227"/>
                      </a:lnTo>
                      <a:lnTo>
                        <a:pt x="570" y="220"/>
                      </a:lnTo>
                      <a:lnTo>
                        <a:pt x="573" y="215"/>
                      </a:lnTo>
                      <a:lnTo>
                        <a:pt x="575" y="210"/>
                      </a:lnTo>
                      <a:lnTo>
                        <a:pt x="579" y="205"/>
                      </a:lnTo>
                      <a:lnTo>
                        <a:pt x="584" y="203"/>
                      </a:lnTo>
                      <a:lnTo>
                        <a:pt x="589" y="201"/>
                      </a:lnTo>
                      <a:lnTo>
                        <a:pt x="592" y="199"/>
                      </a:lnTo>
                      <a:lnTo>
                        <a:pt x="597" y="198"/>
                      </a:lnTo>
                      <a:lnTo>
                        <a:pt x="606" y="198"/>
                      </a:lnTo>
                      <a:lnTo>
                        <a:pt x="615" y="198"/>
                      </a:lnTo>
                      <a:lnTo>
                        <a:pt x="619" y="197"/>
                      </a:lnTo>
                      <a:lnTo>
                        <a:pt x="623" y="196"/>
                      </a:lnTo>
                      <a:lnTo>
                        <a:pt x="627" y="194"/>
                      </a:lnTo>
                      <a:lnTo>
                        <a:pt x="629" y="191"/>
                      </a:lnTo>
                      <a:lnTo>
                        <a:pt x="633" y="184"/>
                      </a:lnTo>
                      <a:lnTo>
                        <a:pt x="635" y="177"/>
                      </a:lnTo>
                      <a:lnTo>
                        <a:pt x="636" y="171"/>
                      </a:lnTo>
                      <a:lnTo>
                        <a:pt x="635" y="165"/>
                      </a:lnTo>
                      <a:lnTo>
                        <a:pt x="633" y="161"/>
                      </a:lnTo>
                      <a:lnTo>
                        <a:pt x="629" y="158"/>
                      </a:lnTo>
                      <a:lnTo>
                        <a:pt x="623" y="154"/>
                      </a:lnTo>
                      <a:lnTo>
                        <a:pt x="615" y="152"/>
                      </a:lnTo>
                      <a:lnTo>
                        <a:pt x="592" y="148"/>
                      </a:lnTo>
                      <a:lnTo>
                        <a:pt x="567" y="147"/>
                      </a:lnTo>
                      <a:lnTo>
                        <a:pt x="545" y="147"/>
                      </a:lnTo>
                      <a:lnTo>
                        <a:pt x="530" y="147"/>
                      </a:lnTo>
                      <a:lnTo>
                        <a:pt x="518" y="150"/>
                      </a:lnTo>
                      <a:lnTo>
                        <a:pt x="508" y="151"/>
                      </a:lnTo>
                      <a:lnTo>
                        <a:pt x="498" y="150"/>
                      </a:lnTo>
                      <a:lnTo>
                        <a:pt x="486" y="147"/>
                      </a:lnTo>
                      <a:lnTo>
                        <a:pt x="474" y="142"/>
                      </a:lnTo>
                      <a:lnTo>
                        <a:pt x="464" y="135"/>
                      </a:lnTo>
                      <a:lnTo>
                        <a:pt x="454" y="127"/>
                      </a:lnTo>
                      <a:lnTo>
                        <a:pt x="448" y="117"/>
                      </a:lnTo>
                      <a:lnTo>
                        <a:pt x="442" y="109"/>
                      </a:lnTo>
                      <a:lnTo>
                        <a:pt x="436" y="101"/>
                      </a:lnTo>
                      <a:lnTo>
                        <a:pt x="429" y="93"/>
                      </a:lnTo>
                      <a:lnTo>
                        <a:pt x="422" y="87"/>
                      </a:lnTo>
                      <a:lnTo>
                        <a:pt x="413" y="79"/>
                      </a:lnTo>
                      <a:lnTo>
                        <a:pt x="404" y="73"/>
                      </a:lnTo>
                      <a:lnTo>
                        <a:pt x="396" y="66"/>
                      </a:lnTo>
                      <a:lnTo>
                        <a:pt x="388" y="58"/>
                      </a:lnTo>
                      <a:lnTo>
                        <a:pt x="382" y="49"/>
                      </a:lnTo>
                      <a:lnTo>
                        <a:pt x="377" y="40"/>
                      </a:lnTo>
                      <a:lnTo>
                        <a:pt x="373" y="31"/>
                      </a:lnTo>
                      <a:lnTo>
                        <a:pt x="371" y="21"/>
                      </a:lnTo>
                      <a:lnTo>
                        <a:pt x="370" y="13"/>
                      </a:lnTo>
                      <a:lnTo>
                        <a:pt x="367" y="6"/>
                      </a:lnTo>
                      <a:lnTo>
                        <a:pt x="366" y="3"/>
                      </a:lnTo>
                      <a:lnTo>
                        <a:pt x="364" y="1"/>
                      </a:lnTo>
                      <a:lnTo>
                        <a:pt x="361" y="0"/>
                      </a:lnTo>
                      <a:lnTo>
                        <a:pt x="359" y="0"/>
                      </a:lnTo>
                      <a:lnTo>
                        <a:pt x="357" y="0"/>
                      </a:lnTo>
                      <a:lnTo>
                        <a:pt x="354" y="1"/>
                      </a:lnTo>
                      <a:lnTo>
                        <a:pt x="353" y="3"/>
                      </a:lnTo>
                      <a:lnTo>
                        <a:pt x="352" y="6"/>
                      </a:lnTo>
                      <a:lnTo>
                        <a:pt x="350" y="10"/>
                      </a:lnTo>
                      <a:lnTo>
                        <a:pt x="348" y="16"/>
                      </a:lnTo>
                      <a:lnTo>
                        <a:pt x="346" y="22"/>
                      </a:lnTo>
                      <a:lnTo>
                        <a:pt x="342" y="27"/>
                      </a:lnTo>
                      <a:lnTo>
                        <a:pt x="340" y="28"/>
                      </a:lnTo>
                      <a:lnTo>
                        <a:pt x="337" y="30"/>
                      </a:lnTo>
                      <a:lnTo>
                        <a:pt x="332" y="31"/>
                      </a:lnTo>
                      <a:lnTo>
                        <a:pt x="325" y="31"/>
                      </a:lnTo>
                      <a:lnTo>
                        <a:pt x="318" y="32"/>
                      </a:lnTo>
                      <a:lnTo>
                        <a:pt x="313" y="32"/>
                      </a:lnTo>
                      <a:lnTo>
                        <a:pt x="308" y="34"/>
                      </a:lnTo>
                      <a:lnTo>
                        <a:pt x="304" y="35"/>
                      </a:lnTo>
                      <a:lnTo>
                        <a:pt x="303" y="38"/>
                      </a:lnTo>
                      <a:lnTo>
                        <a:pt x="301" y="40"/>
                      </a:lnTo>
                      <a:lnTo>
                        <a:pt x="301" y="44"/>
                      </a:lnTo>
                      <a:lnTo>
                        <a:pt x="301" y="47"/>
                      </a:lnTo>
                      <a:lnTo>
                        <a:pt x="300" y="51"/>
                      </a:lnTo>
                      <a:lnTo>
                        <a:pt x="300" y="53"/>
                      </a:lnTo>
                      <a:lnTo>
                        <a:pt x="297" y="57"/>
                      </a:lnTo>
                      <a:lnTo>
                        <a:pt x="296" y="59"/>
                      </a:lnTo>
                      <a:lnTo>
                        <a:pt x="294" y="62"/>
                      </a:lnTo>
                      <a:lnTo>
                        <a:pt x="290" y="63"/>
                      </a:lnTo>
                      <a:lnTo>
                        <a:pt x="288" y="63"/>
                      </a:lnTo>
                      <a:lnTo>
                        <a:pt x="284" y="63"/>
                      </a:lnTo>
                      <a:lnTo>
                        <a:pt x="276" y="63"/>
                      </a:lnTo>
                      <a:lnTo>
                        <a:pt x="270" y="65"/>
                      </a:lnTo>
                      <a:lnTo>
                        <a:pt x="269" y="68"/>
                      </a:lnTo>
                      <a:lnTo>
                        <a:pt x="266" y="70"/>
                      </a:lnTo>
                      <a:lnTo>
                        <a:pt x="266" y="72"/>
                      </a:lnTo>
                      <a:lnTo>
                        <a:pt x="268" y="76"/>
                      </a:lnTo>
                      <a:lnTo>
                        <a:pt x="272" y="84"/>
                      </a:lnTo>
                      <a:lnTo>
                        <a:pt x="279" y="93"/>
                      </a:lnTo>
                      <a:lnTo>
                        <a:pt x="287" y="101"/>
                      </a:lnTo>
                      <a:lnTo>
                        <a:pt x="295" y="106"/>
                      </a:lnTo>
                      <a:lnTo>
                        <a:pt x="298" y="108"/>
                      </a:lnTo>
                      <a:lnTo>
                        <a:pt x="301" y="112"/>
                      </a:lnTo>
                      <a:lnTo>
                        <a:pt x="303" y="116"/>
                      </a:lnTo>
                      <a:lnTo>
                        <a:pt x="304" y="120"/>
                      </a:lnTo>
                      <a:lnTo>
                        <a:pt x="306" y="123"/>
                      </a:lnTo>
                      <a:lnTo>
                        <a:pt x="304" y="127"/>
                      </a:lnTo>
                      <a:lnTo>
                        <a:pt x="302" y="129"/>
                      </a:lnTo>
                      <a:lnTo>
                        <a:pt x="300" y="131"/>
                      </a:lnTo>
                      <a:lnTo>
                        <a:pt x="282" y="132"/>
                      </a:lnTo>
                      <a:lnTo>
                        <a:pt x="268" y="136"/>
                      </a:lnTo>
                      <a:lnTo>
                        <a:pt x="262" y="138"/>
                      </a:lnTo>
                      <a:lnTo>
                        <a:pt x="255" y="139"/>
                      </a:lnTo>
                      <a:lnTo>
                        <a:pt x="252" y="139"/>
                      </a:lnTo>
                      <a:lnTo>
                        <a:pt x="249" y="138"/>
                      </a:lnTo>
                      <a:lnTo>
                        <a:pt x="245" y="136"/>
                      </a:lnTo>
                      <a:lnTo>
                        <a:pt x="243" y="134"/>
                      </a:lnTo>
                      <a:lnTo>
                        <a:pt x="238" y="129"/>
                      </a:lnTo>
                      <a:lnTo>
                        <a:pt x="234" y="128"/>
                      </a:lnTo>
                      <a:lnTo>
                        <a:pt x="233" y="131"/>
                      </a:lnTo>
                      <a:lnTo>
                        <a:pt x="232" y="138"/>
                      </a:lnTo>
                      <a:lnTo>
                        <a:pt x="232" y="146"/>
                      </a:lnTo>
                      <a:lnTo>
                        <a:pt x="230" y="153"/>
                      </a:lnTo>
                      <a:lnTo>
                        <a:pt x="227" y="159"/>
                      </a:lnTo>
                      <a:lnTo>
                        <a:pt x="222" y="165"/>
                      </a:lnTo>
                      <a:lnTo>
                        <a:pt x="216" y="173"/>
                      </a:lnTo>
                      <a:lnTo>
                        <a:pt x="212" y="183"/>
                      </a:lnTo>
                      <a:lnTo>
                        <a:pt x="205" y="194"/>
                      </a:lnTo>
                      <a:lnTo>
                        <a:pt x="194" y="205"/>
                      </a:lnTo>
                      <a:lnTo>
                        <a:pt x="187" y="211"/>
                      </a:lnTo>
                      <a:lnTo>
                        <a:pt x="181" y="215"/>
                      </a:lnTo>
                      <a:lnTo>
                        <a:pt x="176" y="217"/>
                      </a:lnTo>
                      <a:lnTo>
                        <a:pt x="170" y="219"/>
                      </a:lnTo>
                      <a:lnTo>
                        <a:pt x="165" y="219"/>
                      </a:lnTo>
                      <a:lnTo>
                        <a:pt x="161" y="217"/>
                      </a:lnTo>
                      <a:lnTo>
                        <a:pt x="156" y="215"/>
                      </a:lnTo>
                      <a:lnTo>
                        <a:pt x="150" y="211"/>
                      </a:lnTo>
                      <a:lnTo>
                        <a:pt x="144" y="209"/>
                      </a:lnTo>
                      <a:lnTo>
                        <a:pt x="138" y="209"/>
                      </a:lnTo>
                      <a:lnTo>
                        <a:pt x="132" y="210"/>
                      </a:lnTo>
                      <a:lnTo>
                        <a:pt x="125" y="213"/>
                      </a:lnTo>
                      <a:lnTo>
                        <a:pt x="118" y="216"/>
                      </a:lnTo>
                      <a:lnTo>
                        <a:pt x="112" y="221"/>
                      </a:lnTo>
                      <a:lnTo>
                        <a:pt x="106" y="227"/>
                      </a:lnTo>
                      <a:lnTo>
                        <a:pt x="101" y="232"/>
                      </a:lnTo>
                      <a:lnTo>
                        <a:pt x="98" y="239"/>
                      </a:lnTo>
                      <a:lnTo>
                        <a:pt x="94" y="246"/>
                      </a:lnTo>
                      <a:lnTo>
                        <a:pt x="93" y="254"/>
                      </a:lnTo>
                      <a:lnTo>
                        <a:pt x="92" y="262"/>
                      </a:lnTo>
                      <a:lnTo>
                        <a:pt x="90" y="271"/>
                      </a:lnTo>
                      <a:lnTo>
                        <a:pt x="92" y="278"/>
                      </a:lnTo>
                      <a:lnTo>
                        <a:pt x="94" y="285"/>
                      </a:lnTo>
                      <a:lnTo>
                        <a:pt x="99" y="290"/>
                      </a:lnTo>
                      <a:lnTo>
                        <a:pt x="112" y="301"/>
                      </a:lnTo>
                      <a:lnTo>
                        <a:pt x="130" y="312"/>
                      </a:lnTo>
                      <a:lnTo>
                        <a:pt x="137" y="318"/>
                      </a:lnTo>
                      <a:lnTo>
                        <a:pt x="142" y="323"/>
                      </a:lnTo>
                      <a:lnTo>
                        <a:pt x="145" y="328"/>
                      </a:lnTo>
                      <a:lnTo>
                        <a:pt x="148" y="337"/>
                      </a:lnTo>
                      <a:lnTo>
                        <a:pt x="149" y="349"/>
                      </a:lnTo>
                      <a:lnTo>
                        <a:pt x="148" y="362"/>
                      </a:lnTo>
                      <a:lnTo>
                        <a:pt x="145" y="374"/>
                      </a:lnTo>
                      <a:lnTo>
                        <a:pt x="142" y="386"/>
                      </a:lnTo>
                      <a:lnTo>
                        <a:pt x="137" y="396"/>
                      </a:lnTo>
                      <a:lnTo>
                        <a:pt x="132" y="404"/>
                      </a:lnTo>
                      <a:lnTo>
                        <a:pt x="126" y="409"/>
                      </a:lnTo>
                      <a:lnTo>
                        <a:pt x="121" y="413"/>
                      </a:lnTo>
                      <a:lnTo>
                        <a:pt x="115" y="416"/>
                      </a:lnTo>
                      <a:lnTo>
                        <a:pt x="111" y="417"/>
                      </a:lnTo>
                      <a:lnTo>
                        <a:pt x="104" y="417"/>
                      </a:lnTo>
                      <a:lnTo>
                        <a:pt x="95" y="418"/>
                      </a:lnTo>
                      <a:lnTo>
                        <a:pt x="87" y="421"/>
                      </a:lnTo>
                      <a:lnTo>
                        <a:pt x="76" y="424"/>
                      </a:lnTo>
                      <a:lnTo>
                        <a:pt x="63" y="432"/>
                      </a:lnTo>
                      <a:lnTo>
                        <a:pt x="44" y="443"/>
                      </a:lnTo>
                      <a:lnTo>
                        <a:pt x="26" y="456"/>
                      </a:lnTo>
                      <a:lnTo>
                        <a:pt x="11" y="466"/>
                      </a:lnTo>
                      <a:lnTo>
                        <a:pt x="6" y="470"/>
                      </a:lnTo>
                      <a:lnTo>
                        <a:pt x="2" y="475"/>
                      </a:lnTo>
                      <a:lnTo>
                        <a:pt x="0" y="481"/>
                      </a:lnTo>
                      <a:lnTo>
                        <a:pt x="0" y="486"/>
                      </a:lnTo>
                      <a:lnTo>
                        <a:pt x="0" y="492"/>
                      </a:lnTo>
                      <a:lnTo>
                        <a:pt x="0" y="497"/>
                      </a:lnTo>
                      <a:lnTo>
                        <a:pt x="1" y="501"/>
                      </a:lnTo>
                      <a:lnTo>
                        <a:pt x="4" y="506"/>
                      </a:lnTo>
                      <a:lnTo>
                        <a:pt x="10" y="516"/>
                      </a:lnTo>
                      <a:lnTo>
                        <a:pt x="19" y="528"/>
                      </a:lnTo>
                      <a:lnTo>
                        <a:pt x="29" y="539"/>
                      </a:lnTo>
                      <a:lnTo>
                        <a:pt x="35" y="549"/>
                      </a:lnTo>
                      <a:lnTo>
                        <a:pt x="38" y="557"/>
                      </a:lnTo>
                      <a:lnTo>
                        <a:pt x="41" y="563"/>
                      </a:lnTo>
                      <a:lnTo>
                        <a:pt x="39" y="566"/>
                      </a:lnTo>
                      <a:lnTo>
                        <a:pt x="39" y="567"/>
                      </a:lnTo>
                      <a:lnTo>
                        <a:pt x="37" y="569"/>
                      </a:lnTo>
                      <a:lnTo>
                        <a:pt x="33" y="569"/>
                      </a:lnTo>
                      <a:lnTo>
                        <a:pt x="25" y="570"/>
                      </a:lnTo>
                      <a:lnTo>
                        <a:pt x="19" y="574"/>
                      </a:lnTo>
                      <a:lnTo>
                        <a:pt x="17" y="575"/>
                      </a:lnTo>
                      <a:lnTo>
                        <a:pt x="14" y="577"/>
                      </a:lnTo>
                      <a:lnTo>
                        <a:pt x="13" y="581"/>
                      </a:lnTo>
                      <a:lnTo>
                        <a:pt x="13" y="585"/>
                      </a:lnTo>
                      <a:lnTo>
                        <a:pt x="17" y="593"/>
                      </a:lnTo>
                      <a:lnTo>
                        <a:pt x="22" y="602"/>
                      </a:lnTo>
                      <a:lnTo>
                        <a:pt x="25" y="607"/>
                      </a:lnTo>
                      <a:lnTo>
                        <a:pt x="29" y="611"/>
                      </a:lnTo>
                      <a:lnTo>
                        <a:pt x="30" y="615"/>
                      </a:lnTo>
                      <a:lnTo>
                        <a:pt x="31" y="620"/>
                      </a:lnTo>
                      <a:lnTo>
                        <a:pt x="33" y="631"/>
                      </a:lnTo>
                      <a:lnTo>
                        <a:pt x="35" y="642"/>
                      </a:lnTo>
                      <a:lnTo>
                        <a:pt x="37" y="646"/>
                      </a:lnTo>
                      <a:lnTo>
                        <a:pt x="39" y="651"/>
                      </a:lnTo>
                      <a:lnTo>
                        <a:pt x="42" y="655"/>
                      </a:lnTo>
                      <a:lnTo>
                        <a:pt x="45" y="658"/>
                      </a:lnTo>
                      <a:lnTo>
                        <a:pt x="50" y="659"/>
                      </a:lnTo>
                      <a:lnTo>
                        <a:pt x="57" y="661"/>
                      </a:lnTo>
                      <a:lnTo>
                        <a:pt x="64" y="662"/>
                      </a:lnTo>
                      <a:lnTo>
                        <a:pt x="71" y="662"/>
                      </a:lnTo>
                      <a:lnTo>
                        <a:pt x="79" y="661"/>
                      </a:lnTo>
                      <a:lnTo>
                        <a:pt x="86" y="659"/>
                      </a:lnTo>
                      <a:lnTo>
                        <a:pt x="88" y="661"/>
                      </a:lnTo>
                      <a:lnTo>
                        <a:pt x="90" y="662"/>
                      </a:lnTo>
                      <a:lnTo>
                        <a:pt x="93" y="663"/>
                      </a:lnTo>
                      <a:lnTo>
                        <a:pt x="95" y="667"/>
                      </a:lnTo>
                      <a:lnTo>
                        <a:pt x="99" y="671"/>
                      </a:lnTo>
                      <a:lnTo>
                        <a:pt x="102" y="677"/>
                      </a:lnTo>
                      <a:lnTo>
                        <a:pt x="107" y="682"/>
                      </a:lnTo>
                      <a:lnTo>
                        <a:pt x="112" y="687"/>
                      </a:lnTo>
                      <a:lnTo>
                        <a:pt x="118" y="689"/>
                      </a:lnTo>
                      <a:lnTo>
                        <a:pt x="123" y="689"/>
                      </a:lnTo>
                      <a:lnTo>
                        <a:pt x="128" y="689"/>
                      </a:lnTo>
                      <a:lnTo>
                        <a:pt x="134" y="688"/>
                      </a:lnTo>
                      <a:lnTo>
                        <a:pt x="144" y="683"/>
                      </a:lnTo>
                      <a:lnTo>
                        <a:pt x="150" y="680"/>
                      </a:lnTo>
                      <a:lnTo>
                        <a:pt x="157" y="675"/>
                      </a:lnTo>
                      <a:lnTo>
                        <a:pt x="163" y="669"/>
                      </a:lnTo>
                      <a:lnTo>
                        <a:pt x="171" y="663"/>
                      </a:lnTo>
                      <a:lnTo>
                        <a:pt x="180" y="657"/>
                      </a:lnTo>
                      <a:lnTo>
                        <a:pt x="187" y="654"/>
                      </a:lnTo>
                      <a:lnTo>
                        <a:pt x="194" y="650"/>
                      </a:lnTo>
                      <a:lnTo>
                        <a:pt x="201" y="649"/>
                      </a:lnTo>
                      <a:lnTo>
                        <a:pt x="213" y="648"/>
                      </a:lnTo>
                      <a:lnTo>
                        <a:pt x="225" y="646"/>
                      </a:lnTo>
                      <a:lnTo>
                        <a:pt x="237" y="64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06" name="组合 105"/>
                <p:cNvGrpSpPr>
                  <a:grpSpLocks noChangeAspect="1"/>
                </p:cNvGrpSpPr>
                <p:nvPr/>
              </p:nvGrpSpPr>
              <p:grpSpPr>
                <a:xfrm>
                  <a:off x="1045029" y="4735845"/>
                  <a:ext cx="3164114" cy="4030784"/>
                  <a:chOff x="2984500" y="2438400"/>
                  <a:chExt cx="2714625" cy="3305175"/>
                </a:xfrm>
                <a:solidFill>
                  <a:schemeClr val="bg1">
                    <a:lumMod val="75000"/>
                  </a:schemeClr>
                </a:solidFill>
              </p:grpSpPr>
              <p:sp>
                <p:nvSpPr>
                  <p:cNvPr id="107" name="张家口"/>
                  <p:cNvSpPr/>
                  <p:nvPr/>
                </p:nvSpPr>
                <p:spPr bwMode="auto">
                  <a:xfrm rot="2029057">
                    <a:off x="3222625" y="2533650"/>
                    <a:ext cx="1095375" cy="1371600"/>
                  </a:xfrm>
                  <a:custGeom>
                    <a:avLst/>
                    <a:gdLst>
                      <a:gd name="T0" fmla="*/ 302 w 332"/>
                      <a:gd name="T1" fmla="*/ 126 h 433"/>
                      <a:gd name="T2" fmla="*/ 297 w 332"/>
                      <a:gd name="T3" fmla="*/ 123 h 433"/>
                      <a:gd name="T4" fmla="*/ 281 w 332"/>
                      <a:gd name="T5" fmla="*/ 117 h 433"/>
                      <a:gd name="T6" fmla="*/ 266 w 332"/>
                      <a:gd name="T7" fmla="*/ 102 h 433"/>
                      <a:gd name="T8" fmla="*/ 252 w 332"/>
                      <a:gd name="T9" fmla="*/ 89 h 433"/>
                      <a:gd name="T10" fmla="*/ 230 w 332"/>
                      <a:gd name="T11" fmla="*/ 85 h 433"/>
                      <a:gd name="T12" fmla="*/ 198 w 332"/>
                      <a:gd name="T13" fmla="*/ 24 h 433"/>
                      <a:gd name="T14" fmla="*/ 185 w 332"/>
                      <a:gd name="T15" fmla="*/ 18 h 433"/>
                      <a:gd name="T16" fmla="*/ 130 w 332"/>
                      <a:gd name="T17" fmla="*/ 75 h 433"/>
                      <a:gd name="T18" fmla="*/ 135 w 332"/>
                      <a:gd name="T19" fmla="*/ 92 h 433"/>
                      <a:gd name="T20" fmla="*/ 116 w 332"/>
                      <a:gd name="T21" fmla="*/ 102 h 433"/>
                      <a:gd name="T22" fmla="*/ 98 w 332"/>
                      <a:gd name="T23" fmla="*/ 111 h 433"/>
                      <a:gd name="T24" fmla="*/ 87 w 332"/>
                      <a:gd name="T25" fmla="*/ 103 h 433"/>
                      <a:gd name="T26" fmla="*/ 77 w 332"/>
                      <a:gd name="T27" fmla="*/ 82 h 433"/>
                      <a:gd name="T28" fmla="*/ 62 w 332"/>
                      <a:gd name="T29" fmla="*/ 63 h 433"/>
                      <a:gd name="T30" fmla="*/ 35 w 332"/>
                      <a:gd name="T31" fmla="*/ 51 h 433"/>
                      <a:gd name="T32" fmla="*/ 19 w 332"/>
                      <a:gd name="T33" fmla="*/ 82 h 433"/>
                      <a:gd name="T34" fmla="*/ 5 w 332"/>
                      <a:gd name="T35" fmla="*/ 109 h 433"/>
                      <a:gd name="T36" fmla="*/ 17 w 332"/>
                      <a:gd name="T37" fmla="*/ 146 h 433"/>
                      <a:gd name="T38" fmla="*/ 28 w 332"/>
                      <a:gd name="T39" fmla="*/ 164 h 433"/>
                      <a:gd name="T40" fmla="*/ 3 w 332"/>
                      <a:gd name="T41" fmla="*/ 188 h 433"/>
                      <a:gd name="T42" fmla="*/ 14 w 332"/>
                      <a:gd name="T43" fmla="*/ 214 h 433"/>
                      <a:gd name="T44" fmla="*/ 30 w 332"/>
                      <a:gd name="T45" fmla="*/ 234 h 433"/>
                      <a:gd name="T46" fmla="*/ 38 w 332"/>
                      <a:gd name="T47" fmla="*/ 259 h 433"/>
                      <a:gd name="T48" fmla="*/ 54 w 332"/>
                      <a:gd name="T49" fmla="*/ 269 h 433"/>
                      <a:gd name="T50" fmla="*/ 68 w 332"/>
                      <a:gd name="T51" fmla="*/ 286 h 433"/>
                      <a:gd name="T52" fmla="*/ 105 w 332"/>
                      <a:gd name="T53" fmla="*/ 304 h 433"/>
                      <a:gd name="T54" fmla="*/ 141 w 332"/>
                      <a:gd name="T55" fmla="*/ 330 h 433"/>
                      <a:gd name="T56" fmla="*/ 132 w 332"/>
                      <a:gd name="T57" fmla="*/ 369 h 433"/>
                      <a:gd name="T58" fmla="*/ 127 w 332"/>
                      <a:gd name="T59" fmla="*/ 384 h 433"/>
                      <a:gd name="T60" fmla="*/ 119 w 332"/>
                      <a:gd name="T61" fmla="*/ 393 h 433"/>
                      <a:gd name="T62" fmla="*/ 126 w 332"/>
                      <a:gd name="T63" fmla="*/ 408 h 433"/>
                      <a:gd name="T64" fmla="*/ 133 w 332"/>
                      <a:gd name="T65" fmla="*/ 412 h 433"/>
                      <a:gd name="T66" fmla="*/ 154 w 332"/>
                      <a:gd name="T67" fmla="*/ 408 h 433"/>
                      <a:gd name="T68" fmla="*/ 171 w 332"/>
                      <a:gd name="T69" fmla="*/ 407 h 433"/>
                      <a:gd name="T70" fmla="*/ 198 w 332"/>
                      <a:gd name="T71" fmla="*/ 430 h 433"/>
                      <a:gd name="T72" fmla="*/ 219 w 332"/>
                      <a:gd name="T73" fmla="*/ 433 h 433"/>
                      <a:gd name="T74" fmla="*/ 219 w 332"/>
                      <a:gd name="T75" fmla="*/ 429 h 433"/>
                      <a:gd name="T76" fmla="*/ 227 w 332"/>
                      <a:gd name="T77" fmla="*/ 427 h 433"/>
                      <a:gd name="T78" fmla="*/ 233 w 332"/>
                      <a:gd name="T79" fmla="*/ 418 h 433"/>
                      <a:gd name="T80" fmla="*/ 248 w 332"/>
                      <a:gd name="T81" fmla="*/ 407 h 433"/>
                      <a:gd name="T82" fmla="*/ 261 w 332"/>
                      <a:gd name="T83" fmla="*/ 385 h 433"/>
                      <a:gd name="T84" fmla="*/ 281 w 332"/>
                      <a:gd name="T85" fmla="*/ 316 h 433"/>
                      <a:gd name="T86" fmla="*/ 313 w 332"/>
                      <a:gd name="T87" fmla="*/ 266 h 433"/>
                      <a:gd name="T88" fmla="*/ 278 w 332"/>
                      <a:gd name="T89" fmla="*/ 227 h 433"/>
                      <a:gd name="T90" fmla="*/ 304 w 332"/>
                      <a:gd name="T91" fmla="*/ 156 h 433"/>
                      <a:gd name="T92" fmla="*/ 316 w 332"/>
                      <a:gd name="T93" fmla="*/ 136 h 4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332" h="433">
                        <a:moveTo>
                          <a:pt x="316" y="136"/>
                        </a:moveTo>
                        <a:cubicBezTo>
                          <a:pt x="299" y="134"/>
                          <a:pt x="302" y="126"/>
                          <a:pt x="302" y="126"/>
                        </a:cubicBezTo>
                        <a:cubicBezTo>
                          <a:pt x="301" y="126"/>
                          <a:pt x="301" y="126"/>
                          <a:pt x="301" y="126"/>
                        </a:cubicBezTo>
                        <a:cubicBezTo>
                          <a:pt x="297" y="123"/>
                          <a:pt x="297" y="123"/>
                          <a:pt x="297" y="123"/>
                        </a:cubicBezTo>
                        <a:cubicBezTo>
                          <a:pt x="290" y="120"/>
                          <a:pt x="290" y="120"/>
                          <a:pt x="290" y="120"/>
                        </a:cubicBezTo>
                        <a:cubicBezTo>
                          <a:pt x="281" y="117"/>
                          <a:pt x="281" y="117"/>
                          <a:pt x="281" y="117"/>
                        </a:cubicBezTo>
                        <a:cubicBezTo>
                          <a:pt x="276" y="113"/>
                          <a:pt x="276" y="113"/>
                          <a:pt x="276" y="113"/>
                        </a:cubicBezTo>
                        <a:cubicBezTo>
                          <a:pt x="266" y="102"/>
                          <a:pt x="266" y="102"/>
                          <a:pt x="266" y="102"/>
                        </a:cubicBezTo>
                        <a:cubicBezTo>
                          <a:pt x="258" y="95"/>
                          <a:pt x="258" y="95"/>
                          <a:pt x="258" y="95"/>
                        </a:cubicBezTo>
                        <a:cubicBezTo>
                          <a:pt x="252" y="89"/>
                          <a:pt x="252" y="89"/>
                          <a:pt x="252" y="89"/>
                        </a:cubicBezTo>
                        <a:cubicBezTo>
                          <a:pt x="247" y="83"/>
                          <a:pt x="247" y="83"/>
                          <a:pt x="247" y="83"/>
                        </a:cubicBezTo>
                        <a:cubicBezTo>
                          <a:pt x="247" y="83"/>
                          <a:pt x="239" y="78"/>
                          <a:pt x="230" y="85"/>
                        </a:cubicBezTo>
                        <a:cubicBezTo>
                          <a:pt x="230" y="85"/>
                          <a:pt x="230" y="76"/>
                          <a:pt x="217" y="75"/>
                        </a:cubicBezTo>
                        <a:cubicBezTo>
                          <a:pt x="217" y="75"/>
                          <a:pt x="188" y="63"/>
                          <a:pt x="198" y="24"/>
                        </a:cubicBezTo>
                        <a:cubicBezTo>
                          <a:pt x="198" y="24"/>
                          <a:pt x="198" y="24"/>
                          <a:pt x="198" y="24"/>
                        </a:cubicBezTo>
                        <a:cubicBezTo>
                          <a:pt x="196" y="25"/>
                          <a:pt x="190" y="27"/>
                          <a:pt x="185" y="18"/>
                        </a:cubicBezTo>
                        <a:cubicBezTo>
                          <a:pt x="185" y="18"/>
                          <a:pt x="173" y="0"/>
                          <a:pt x="162" y="15"/>
                        </a:cubicBezTo>
                        <a:cubicBezTo>
                          <a:pt x="162" y="15"/>
                          <a:pt x="136" y="75"/>
                          <a:pt x="130" y="75"/>
                        </a:cubicBezTo>
                        <a:cubicBezTo>
                          <a:pt x="130" y="75"/>
                          <a:pt x="127" y="83"/>
                          <a:pt x="136" y="85"/>
                        </a:cubicBezTo>
                        <a:cubicBezTo>
                          <a:pt x="145" y="86"/>
                          <a:pt x="141" y="92"/>
                          <a:pt x="135" y="92"/>
                        </a:cubicBezTo>
                        <a:cubicBezTo>
                          <a:pt x="130" y="92"/>
                          <a:pt x="128" y="100"/>
                          <a:pt x="128" y="100"/>
                        </a:cubicBezTo>
                        <a:cubicBezTo>
                          <a:pt x="128" y="100"/>
                          <a:pt x="120" y="104"/>
                          <a:pt x="116" y="102"/>
                        </a:cubicBezTo>
                        <a:cubicBezTo>
                          <a:pt x="113" y="99"/>
                          <a:pt x="109" y="108"/>
                          <a:pt x="109" y="108"/>
                        </a:cubicBezTo>
                        <a:cubicBezTo>
                          <a:pt x="98" y="111"/>
                          <a:pt x="98" y="111"/>
                          <a:pt x="98" y="111"/>
                        </a:cubicBezTo>
                        <a:cubicBezTo>
                          <a:pt x="98" y="111"/>
                          <a:pt x="88" y="126"/>
                          <a:pt x="88" y="110"/>
                        </a:cubicBezTo>
                        <a:cubicBezTo>
                          <a:pt x="87" y="103"/>
                          <a:pt x="87" y="103"/>
                          <a:pt x="87" y="103"/>
                        </a:cubicBezTo>
                        <a:cubicBezTo>
                          <a:pt x="87" y="103"/>
                          <a:pt x="78" y="93"/>
                          <a:pt x="77" y="93"/>
                        </a:cubicBezTo>
                        <a:cubicBezTo>
                          <a:pt x="77" y="82"/>
                          <a:pt x="77" y="82"/>
                          <a:pt x="77" y="82"/>
                        </a:cubicBezTo>
                        <a:cubicBezTo>
                          <a:pt x="69" y="75"/>
                          <a:pt x="69" y="75"/>
                          <a:pt x="69" y="75"/>
                        </a:cubicBezTo>
                        <a:cubicBezTo>
                          <a:pt x="69" y="75"/>
                          <a:pt x="68" y="64"/>
                          <a:pt x="62" y="63"/>
                        </a:cubicBezTo>
                        <a:cubicBezTo>
                          <a:pt x="53" y="56"/>
                          <a:pt x="53" y="56"/>
                          <a:pt x="53" y="56"/>
                        </a:cubicBezTo>
                        <a:cubicBezTo>
                          <a:pt x="53" y="56"/>
                          <a:pt x="39" y="28"/>
                          <a:pt x="35" y="51"/>
                        </a:cubicBezTo>
                        <a:cubicBezTo>
                          <a:pt x="35" y="51"/>
                          <a:pt x="36" y="57"/>
                          <a:pt x="26" y="57"/>
                        </a:cubicBezTo>
                        <a:cubicBezTo>
                          <a:pt x="16" y="57"/>
                          <a:pt x="8" y="73"/>
                          <a:pt x="19" y="82"/>
                        </a:cubicBezTo>
                        <a:cubicBezTo>
                          <a:pt x="19" y="82"/>
                          <a:pt x="23" y="92"/>
                          <a:pt x="16" y="95"/>
                        </a:cubicBezTo>
                        <a:cubicBezTo>
                          <a:pt x="16" y="95"/>
                          <a:pt x="1" y="101"/>
                          <a:pt x="5" y="109"/>
                        </a:cubicBezTo>
                        <a:cubicBezTo>
                          <a:pt x="6" y="128"/>
                          <a:pt x="6" y="128"/>
                          <a:pt x="6" y="128"/>
                        </a:cubicBezTo>
                        <a:cubicBezTo>
                          <a:pt x="6" y="128"/>
                          <a:pt x="11" y="144"/>
                          <a:pt x="17" y="146"/>
                        </a:cubicBezTo>
                        <a:cubicBezTo>
                          <a:pt x="23" y="148"/>
                          <a:pt x="22" y="156"/>
                          <a:pt x="22" y="156"/>
                        </a:cubicBezTo>
                        <a:cubicBezTo>
                          <a:pt x="22" y="156"/>
                          <a:pt x="27" y="163"/>
                          <a:pt x="28" y="164"/>
                        </a:cubicBezTo>
                        <a:cubicBezTo>
                          <a:pt x="29" y="164"/>
                          <a:pt x="32" y="174"/>
                          <a:pt x="26" y="175"/>
                        </a:cubicBezTo>
                        <a:cubicBezTo>
                          <a:pt x="21" y="177"/>
                          <a:pt x="5" y="175"/>
                          <a:pt x="3" y="188"/>
                        </a:cubicBezTo>
                        <a:cubicBezTo>
                          <a:pt x="0" y="201"/>
                          <a:pt x="1" y="208"/>
                          <a:pt x="12" y="207"/>
                        </a:cubicBezTo>
                        <a:cubicBezTo>
                          <a:pt x="14" y="214"/>
                          <a:pt x="14" y="214"/>
                          <a:pt x="14" y="214"/>
                        </a:cubicBezTo>
                        <a:cubicBezTo>
                          <a:pt x="21" y="226"/>
                          <a:pt x="21" y="226"/>
                          <a:pt x="21" y="226"/>
                        </a:cubicBezTo>
                        <a:cubicBezTo>
                          <a:pt x="21" y="226"/>
                          <a:pt x="36" y="225"/>
                          <a:pt x="30" y="234"/>
                        </a:cubicBezTo>
                        <a:cubicBezTo>
                          <a:pt x="30" y="234"/>
                          <a:pt x="19" y="252"/>
                          <a:pt x="30" y="260"/>
                        </a:cubicBezTo>
                        <a:cubicBezTo>
                          <a:pt x="38" y="259"/>
                          <a:pt x="38" y="259"/>
                          <a:pt x="38" y="259"/>
                        </a:cubicBezTo>
                        <a:cubicBezTo>
                          <a:pt x="43" y="263"/>
                          <a:pt x="43" y="263"/>
                          <a:pt x="43" y="263"/>
                        </a:cubicBezTo>
                        <a:cubicBezTo>
                          <a:pt x="54" y="269"/>
                          <a:pt x="54" y="269"/>
                          <a:pt x="54" y="269"/>
                        </a:cubicBezTo>
                        <a:cubicBezTo>
                          <a:pt x="64" y="274"/>
                          <a:pt x="64" y="274"/>
                          <a:pt x="64" y="274"/>
                        </a:cubicBezTo>
                        <a:cubicBezTo>
                          <a:pt x="68" y="286"/>
                          <a:pt x="68" y="286"/>
                          <a:pt x="68" y="286"/>
                        </a:cubicBezTo>
                        <a:cubicBezTo>
                          <a:pt x="77" y="288"/>
                          <a:pt x="77" y="288"/>
                          <a:pt x="77" y="288"/>
                        </a:cubicBezTo>
                        <a:cubicBezTo>
                          <a:pt x="105" y="304"/>
                          <a:pt x="105" y="304"/>
                          <a:pt x="105" y="304"/>
                        </a:cubicBezTo>
                        <a:cubicBezTo>
                          <a:pt x="114" y="311"/>
                          <a:pt x="114" y="311"/>
                          <a:pt x="114" y="311"/>
                        </a:cubicBezTo>
                        <a:cubicBezTo>
                          <a:pt x="114" y="311"/>
                          <a:pt x="127" y="336"/>
                          <a:pt x="141" y="330"/>
                        </a:cubicBezTo>
                        <a:cubicBezTo>
                          <a:pt x="141" y="330"/>
                          <a:pt x="170" y="318"/>
                          <a:pt x="149" y="348"/>
                        </a:cubicBezTo>
                        <a:cubicBezTo>
                          <a:pt x="149" y="348"/>
                          <a:pt x="133" y="361"/>
                          <a:pt x="132" y="369"/>
                        </a:cubicBezTo>
                        <a:cubicBezTo>
                          <a:pt x="128" y="374"/>
                          <a:pt x="128" y="374"/>
                          <a:pt x="128" y="374"/>
                        </a:cubicBezTo>
                        <a:cubicBezTo>
                          <a:pt x="128" y="374"/>
                          <a:pt x="119" y="375"/>
                          <a:pt x="127" y="384"/>
                        </a:cubicBezTo>
                        <a:cubicBezTo>
                          <a:pt x="134" y="394"/>
                          <a:pt x="121" y="393"/>
                          <a:pt x="121" y="393"/>
                        </a:cubicBezTo>
                        <a:cubicBezTo>
                          <a:pt x="119" y="393"/>
                          <a:pt x="119" y="393"/>
                          <a:pt x="119" y="393"/>
                        </a:cubicBezTo>
                        <a:cubicBezTo>
                          <a:pt x="119" y="406"/>
                          <a:pt x="119" y="406"/>
                          <a:pt x="119" y="406"/>
                        </a:cubicBezTo>
                        <a:cubicBezTo>
                          <a:pt x="119" y="406"/>
                          <a:pt x="121" y="408"/>
                          <a:pt x="126" y="408"/>
                        </a:cubicBezTo>
                        <a:cubicBezTo>
                          <a:pt x="130" y="408"/>
                          <a:pt x="130" y="408"/>
                          <a:pt x="130" y="408"/>
                        </a:cubicBezTo>
                        <a:cubicBezTo>
                          <a:pt x="133" y="412"/>
                          <a:pt x="133" y="412"/>
                          <a:pt x="133" y="412"/>
                        </a:cubicBezTo>
                        <a:cubicBezTo>
                          <a:pt x="144" y="412"/>
                          <a:pt x="144" y="412"/>
                          <a:pt x="144" y="412"/>
                        </a:cubicBezTo>
                        <a:cubicBezTo>
                          <a:pt x="144" y="412"/>
                          <a:pt x="153" y="408"/>
                          <a:pt x="154" y="408"/>
                        </a:cubicBezTo>
                        <a:cubicBezTo>
                          <a:pt x="156" y="408"/>
                          <a:pt x="163" y="411"/>
                          <a:pt x="163" y="411"/>
                        </a:cubicBezTo>
                        <a:cubicBezTo>
                          <a:pt x="163" y="411"/>
                          <a:pt x="170" y="408"/>
                          <a:pt x="171" y="407"/>
                        </a:cubicBezTo>
                        <a:cubicBezTo>
                          <a:pt x="173" y="405"/>
                          <a:pt x="180" y="401"/>
                          <a:pt x="187" y="408"/>
                        </a:cubicBezTo>
                        <a:cubicBezTo>
                          <a:pt x="198" y="430"/>
                          <a:pt x="198" y="430"/>
                          <a:pt x="198" y="430"/>
                        </a:cubicBezTo>
                        <a:cubicBezTo>
                          <a:pt x="198" y="430"/>
                          <a:pt x="208" y="429"/>
                          <a:pt x="211" y="429"/>
                        </a:cubicBezTo>
                        <a:cubicBezTo>
                          <a:pt x="212" y="429"/>
                          <a:pt x="215" y="430"/>
                          <a:pt x="219" y="433"/>
                        </a:cubicBezTo>
                        <a:cubicBezTo>
                          <a:pt x="219" y="433"/>
                          <a:pt x="219" y="433"/>
                          <a:pt x="219" y="433"/>
                        </a:cubicBezTo>
                        <a:cubicBezTo>
                          <a:pt x="219" y="429"/>
                          <a:pt x="219" y="429"/>
                          <a:pt x="219" y="429"/>
                        </a:cubicBezTo>
                        <a:cubicBezTo>
                          <a:pt x="223" y="428"/>
                          <a:pt x="223" y="428"/>
                          <a:pt x="223" y="428"/>
                        </a:cubicBezTo>
                        <a:cubicBezTo>
                          <a:pt x="227" y="427"/>
                          <a:pt x="227" y="427"/>
                          <a:pt x="227" y="427"/>
                        </a:cubicBezTo>
                        <a:cubicBezTo>
                          <a:pt x="227" y="425"/>
                          <a:pt x="227" y="425"/>
                          <a:pt x="227" y="425"/>
                        </a:cubicBezTo>
                        <a:cubicBezTo>
                          <a:pt x="224" y="418"/>
                          <a:pt x="233" y="418"/>
                          <a:pt x="233" y="418"/>
                        </a:cubicBezTo>
                        <a:cubicBezTo>
                          <a:pt x="234" y="407"/>
                          <a:pt x="234" y="407"/>
                          <a:pt x="234" y="407"/>
                        </a:cubicBezTo>
                        <a:cubicBezTo>
                          <a:pt x="237" y="408"/>
                          <a:pt x="248" y="407"/>
                          <a:pt x="248" y="407"/>
                        </a:cubicBezTo>
                        <a:cubicBezTo>
                          <a:pt x="251" y="396"/>
                          <a:pt x="251" y="396"/>
                          <a:pt x="251" y="396"/>
                        </a:cubicBezTo>
                        <a:cubicBezTo>
                          <a:pt x="260" y="396"/>
                          <a:pt x="261" y="385"/>
                          <a:pt x="261" y="385"/>
                        </a:cubicBezTo>
                        <a:cubicBezTo>
                          <a:pt x="273" y="379"/>
                          <a:pt x="273" y="379"/>
                          <a:pt x="273" y="379"/>
                        </a:cubicBezTo>
                        <a:cubicBezTo>
                          <a:pt x="288" y="377"/>
                          <a:pt x="282" y="327"/>
                          <a:pt x="281" y="316"/>
                        </a:cubicBezTo>
                        <a:cubicBezTo>
                          <a:pt x="280" y="305"/>
                          <a:pt x="294" y="287"/>
                          <a:pt x="294" y="287"/>
                        </a:cubicBezTo>
                        <a:cubicBezTo>
                          <a:pt x="309" y="283"/>
                          <a:pt x="313" y="266"/>
                          <a:pt x="313" y="266"/>
                        </a:cubicBezTo>
                        <a:cubicBezTo>
                          <a:pt x="322" y="233"/>
                          <a:pt x="288" y="234"/>
                          <a:pt x="288" y="234"/>
                        </a:cubicBezTo>
                        <a:cubicBezTo>
                          <a:pt x="278" y="227"/>
                          <a:pt x="278" y="227"/>
                          <a:pt x="278" y="227"/>
                        </a:cubicBezTo>
                        <a:cubicBezTo>
                          <a:pt x="265" y="210"/>
                          <a:pt x="286" y="199"/>
                          <a:pt x="286" y="199"/>
                        </a:cubicBezTo>
                        <a:cubicBezTo>
                          <a:pt x="306" y="199"/>
                          <a:pt x="304" y="156"/>
                          <a:pt x="304" y="156"/>
                        </a:cubicBezTo>
                        <a:cubicBezTo>
                          <a:pt x="306" y="152"/>
                          <a:pt x="306" y="152"/>
                          <a:pt x="306" y="152"/>
                        </a:cubicBezTo>
                        <a:cubicBezTo>
                          <a:pt x="320" y="154"/>
                          <a:pt x="332" y="138"/>
                          <a:pt x="316" y="136"/>
                        </a:cubicBez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石家庄"/>
                  <p:cNvSpPr/>
                  <p:nvPr/>
                </p:nvSpPr>
                <p:spPr bwMode="auto">
                  <a:xfrm rot="2029057">
                    <a:off x="2984500" y="4381500"/>
                    <a:ext cx="866775" cy="628650"/>
                  </a:xfrm>
                  <a:custGeom>
                    <a:avLst/>
                    <a:gdLst>
                      <a:gd name="T0" fmla="*/ 262 w 266"/>
                      <a:gd name="T1" fmla="*/ 90 h 200"/>
                      <a:gd name="T2" fmla="*/ 261 w 266"/>
                      <a:gd name="T3" fmla="*/ 73 h 200"/>
                      <a:gd name="T4" fmla="*/ 252 w 266"/>
                      <a:gd name="T5" fmla="*/ 52 h 200"/>
                      <a:gd name="T6" fmla="*/ 254 w 266"/>
                      <a:gd name="T7" fmla="*/ 32 h 200"/>
                      <a:gd name="T8" fmla="*/ 250 w 266"/>
                      <a:gd name="T9" fmla="*/ 26 h 200"/>
                      <a:gd name="T10" fmla="*/ 243 w 266"/>
                      <a:gd name="T11" fmla="*/ 15 h 200"/>
                      <a:gd name="T12" fmla="*/ 227 w 266"/>
                      <a:gd name="T13" fmla="*/ 14 h 200"/>
                      <a:gd name="T14" fmla="*/ 212 w 266"/>
                      <a:gd name="T15" fmla="*/ 4 h 200"/>
                      <a:gd name="T16" fmla="*/ 212 w 266"/>
                      <a:gd name="T17" fmla="*/ 4 h 200"/>
                      <a:gd name="T18" fmla="*/ 204 w 266"/>
                      <a:gd name="T19" fmla="*/ 10 h 200"/>
                      <a:gd name="T20" fmla="*/ 189 w 266"/>
                      <a:gd name="T21" fmla="*/ 15 h 200"/>
                      <a:gd name="T22" fmla="*/ 185 w 266"/>
                      <a:gd name="T23" fmla="*/ 23 h 200"/>
                      <a:gd name="T24" fmla="*/ 179 w 266"/>
                      <a:gd name="T25" fmla="*/ 25 h 200"/>
                      <a:gd name="T26" fmla="*/ 168 w 266"/>
                      <a:gd name="T27" fmla="*/ 32 h 200"/>
                      <a:gd name="T28" fmla="*/ 165 w 266"/>
                      <a:gd name="T29" fmla="*/ 21 h 200"/>
                      <a:gd name="T30" fmla="*/ 153 w 266"/>
                      <a:gd name="T31" fmla="*/ 14 h 200"/>
                      <a:gd name="T32" fmla="*/ 145 w 266"/>
                      <a:gd name="T33" fmla="*/ 11 h 200"/>
                      <a:gd name="T34" fmla="*/ 132 w 266"/>
                      <a:gd name="T35" fmla="*/ 12 h 200"/>
                      <a:gd name="T36" fmla="*/ 115 w 266"/>
                      <a:gd name="T37" fmla="*/ 12 h 200"/>
                      <a:gd name="T38" fmla="*/ 69 w 266"/>
                      <a:gd name="T39" fmla="*/ 6 h 200"/>
                      <a:gd name="T40" fmla="*/ 54 w 266"/>
                      <a:gd name="T41" fmla="*/ 22 h 200"/>
                      <a:gd name="T42" fmla="*/ 15 w 266"/>
                      <a:gd name="T43" fmla="*/ 31 h 200"/>
                      <a:gd name="T44" fmla="*/ 10 w 266"/>
                      <a:gd name="T45" fmla="*/ 36 h 200"/>
                      <a:gd name="T46" fmla="*/ 8 w 266"/>
                      <a:gd name="T47" fmla="*/ 48 h 200"/>
                      <a:gd name="T48" fmla="*/ 6 w 266"/>
                      <a:gd name="T49" fmla="*/ 50 h 200"/>
                      <a:gd name="T50" fmla="*/ 0 w 266"/>
                      <a:gd name="T51" fmla="*/ 63 h 200"/>
                      <a:gd name="T52" fmla="*/ 9 w 266"/>
                      <a:gd name="T53" fmla="*/ 88 h 200"/>
                      <a:gd name="T54" fmla="*/ 14 w 266"/>
                      <a:gd name="T55" fmla="*/ 103 h 200"/>
                      <a:gd name="T56" fmla="*/ 26 w 266"/>
                      <a:gd name="T57" fmla="*/ 116 h 200"/>
                      <a:gd name="T58" fmla="*/ 41 w 266"/>
                      <a:gd name="T59" fmla="*/ 118 h 200"/>
                      <a:gd name="T60" fmla="*/ 50 w 266"/>
                      <a:gd name="T61" fmla="*/ 122 h 200"/>
                      <a:gd name="T62" fmla="*/ 54 w 266"/>
                      <a:gd name="T63" fmla="*/ 123 h 200"/>
                      <a:gd name="T64" fmla="*/ 64 w 266"/>
                      <a:gd name="T65" fmla="*/ 119 h 200"/>
                      <a:gd name="T66" fmla="*/ 67 w 266"/>
                      <a:gd name="T67" fmla="*/ 127 h 200"/>
                      <a:gd name="T68" fmla="*/ 78 w 266"/>
                      <a:gd name="T69" fmla="*/ 132 h 200"/>
                      <a:gd name="T70" fmla="*/ 87 w 266"/>
                      <a:gd name="T71" fmla="*/ 143 h 200"/>
                      <a:gd name="T72" fmla="*/ 107 w 266"/>
                      <a:gd name="T73" fmla="*/ 154 h 200"/>
                      <a:gd name="T74" fmla="*/ 109 w 266"/>
                      <a:gd name="T75" fmla="*/ 156 h 200"/>
                      <a:gd name="T76" fmla="*/ 117 w 266"/>
                      <a:gd name="T77" fmla="*/ 170 h 200"/>
                      <a:gd name="T78" fmla="*/ 120 w 266"/>
                      <a:gd name="T79" fmla="*/ 171 h 200"/>
                      <a:gd name="T80" fmla="*/ 144 w 266"/>
                      <a:gd name="T81" fmla="*/ 183 h 200"/>
                      <a:gd name="T82" fmla="*/ 144 w 266"/>
                      <a:gd name="T83" fmla="*/ 200 h 200"/>
                      <a:gd name="T84" fmla="*/ 162 w 266"/>
                      <a:gd name="T85" fmla="*/ 183 h 200"/>
                      <a:gd name="T86" fmla="*/ 184 w 266"/>
                      <a:gd name="T87" fmla="*/ 164 h 200"/>
                      <a:gd name="T88" fmla="*/ 198 w 266"/>
                      <a:gd name="T89" fmla="*/ 152 h 200"/>
                      <a:gd name="T90" fmla="*/ 214 w 266"/>
                      <a:gd name="T91" fmla="*/ 117 h 200"/>
                      <a:gd name="T92" fmla="*/ 224 w 266"/>
                      <a:gd name="T93" fmla="*/ 103 h 200"/>
                      <a:gd name="T94" fmla="*/ 231 w 266"/>
                      <a:gd name="T95" fmla="*/ 94 h 200"/>
                      <a:gd name="T96" fmla="*/ 238 w 266"/>
                      <a:gd name="T97" fmla="*/ 86 h 200"/>
                      <a:gd name="T98" fmla="*/ 249 w 266"/>
                      <a:gd name="T99" fmla="*/ 91 h 200"/>
                      <a:gd name="T100" fmla="*/ 259 w 266"/>
                      <a:gd name="T101" fmla="*/ 98 h 200"/>
                      <a:gd name="T102" fmla="*/ 259 w 266"/>
                      <a:gd name="T103" fmla="*/ 97 h 200"/>
                      <a:gd name="T104" fmla="*/ 262 w 266"/>
                      <a:gd name="T105" fmla="*/ 9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66" h="200">
                        <a:moveTo>
                          <a:pt x="262" y="90"/>
                        </a:moveTo>
                        <a:cubicBezTo>
                          <a:pt x="266" y="82"/>
                          <a:pt x="261" y="73"/>
                          <a:pt x="261" y="73"/>
                        </a:cubicBezTo>
                        <a:cubicBezTo>
                          <a:pt x="261" y="73"/>
                          <a:pt x="249" y="59"/>
                          <a:pt x="252" y="52"/>
                        </a:cubicBezTo>
                        <a:cubicBezTo>
                          <a:pt x="255" y="45"/>
                          <a:pt x="254" y="32"/>
                          <a:pt x="254" y="32"/>
                        </a:cubicBezTo>
                        <a:cubicBezTo>
                          <a:pt x="250" y="26"/>
                          <a:pt x="250" y="26"/>
                          <a:pt x="250" y="26"/>
                        </a:cubicBezTo>
                        <a:cubicBezTo>
                          <a:pt x="252" y="15"/>
                          <a:pt x="243" y="15"/>
                          <a:pt x="243" y="15"/>
                        </a:cubicBezTo>
                        <a:cubicBezTo>
                          <a:pt x="227" y="14"/>
                          <a:pt x="227" y="14"/>
                          <a:pt x="227" y="14"/>
                        </a:cubicBezTo>
                        <a:cubicBezTo>
                          <a:pt x="221" y="7"/>
                          <a:pt x="212" y="4"/>
                          <a:pt x="212" y="4"/>
                        </a:cubicBezTo>
                        <a:cubicBezTo>
                          <a:pt x="212" y="4"/>
                          <a:pt x="212" y="4"/>
                          <a:pt x="212" y="4"/>
                        </a:cubicBezTo>
                        <a:cubicBezTo>
                          <a:pt x="210" y="5"/>
                          <a:pt x="206" y="6"/>
                          <a:pt x="204" y="10"/>
                        </a:cubicBezTo>
                        <a:cubicBezTo>
                          <a:pt x="204" y="10"/>
                          <a:pt x="202" y="17"/>
                          <a:pt x="189" y="15"/>
                        </a:cubicBezTo>
                        <a:cubicBezTo>
                          <a:pt x="189" y="15"/>
                          <a:pt x="186" y="14"/>
                          <a:pt x="185" y="23"/>
                        </a:cubicBezTo>
                        <a:cubicBezTo>
                          <a:pt x="185" y="23"/>
                          <a:pt x="181" y="25"/>
                          <a:pt x="179" y="25"/>
                        </a:cubicBezTo>
                        <a:cubicBezTo>
                          <a:pt x="177" y="25"/>
                          <a:pt x="168" y="32"/>
                          <a:pt x="168" y="32"/>
                        </a:cubicBezTo>
                        <a:cubicBezTo>
                          <a:pt x="165" y="21"/>
                          <a:pt x="165" y="21"/>
                          <a:pt x="165" y="21"/>
                        </a:cubicBezTo>
                        <a:cubicBezTo>
                          <a:pt x="165" y="21"/>
                          <a:pt x="157" y="14"/>
                          <a:pt x="153" y="14"/>
                        </a:cubicBezTo>
                        <a:cubicBezTo>
                          <a:pt x="150" y="14"/>
                          <a:pt x="145" y="11"/>
                          <a:pt x="145" y="11"/>
                        </a:cubicBezTo>
                        <a:cubicBezTo>
                          <a:pt x="145" y="11"/>
                          <a:pt x="135" y="10"/>
                          <a:pt x="132" y="12"/>
                        </a:cubicBezTo>
                        <a:cubicBezTo>
                          <a:pt x="129" y="15"/>
                          <a:pt x="121" y="18"/>
                          <a:pt x="115" y="12"/>
                        </a:cubicBezTo>
                        <a:cubicBezTo>
                          <a:pt x="109" y="6"/>
                          <a:pt x="79" y="0"/>
                          <a:pt x="69" y="6"/>
                        </a:cubicBezTo>
                        <a:cubicBezTo>
                          <a:pt x="59" y="12"/>
                          <a:pt x="54" y="22"/>
                          <a:pt x="54" y="22"/>
                        </a:cubicBezTo>
                        <a:cubicBezTo>
                          <a:pt x="54" y="22"/>
                          <a:pt x="41" y="40"/>
                          <a:pt x="15" y="31"/>
                        </a:cubicBezTo>
                        <a:cubicBezTo>
                          <a:pt x="15" y="33"/>
                          <a:pt x="13" y="34"/>
                          <a:pt x="10" y="36"/>
                        </a:cubicBezTo>
                        <a:cubicBezTo>
                          <a:pt x="10" y="36"/>
                          <a:pt x="13" y="47"/>
                          <a:pt x="8" y="48"/>
                        </a:cubicBezTo>
                        <a:cubicBezTo>
                          <a:pt x="6" y="50"/>
                          <a:pt x="6" y="50"/>
                          <a:pt x="6" y="50"/>
                        </a:cubicBezTo>
                        <a:cubicBezTo>
                          <a:pt x="6" y="50"/>
                          <a:pt x="11" y="60"/>
                          <a:pt x="0" y="63"/>
                        </a:cubicBezTo>
                        <a:cubicBezTo>
                          <a:pt x="0" y="63"/>
                          <a:pt x="2" y="80"/>
                          <a:pt x="9" y="88"/>
                        </a:cubicBezTo>
                        <a:cubicBezTo>
                          <a:pt x="14" y="103"/>
                          <a:pt x="14" y="103"/>
                          <a:pt x="14" y="103"/>
                        </a:cubicBezTo>
                        <a:cubicBezTo>
                          <a:pt x="26" y="116"/>
                          <a:pt x="26" y="116"/>
                          <a:pt x="26" y="116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50" y="122"/>
                          <a:pt x="50" y="122"/>
                          <a:pt x="50" y="122"/>
                        </a:cubicBezTo>
                        <a:cubicBezTo>
                          <a:pt x="54" y="123"/>
                          <a:pt x="54" y="123"/>
                          <a:pt x="54" y="123"/>
                        </a:cubicBezTo>
                        <a:cubicBezTo>
                          <a:pt x="64" y="119"/>
                          <a:pt x="64" y="119"/>
                          <a:pt x="64" y="119"/>
                        </a:cubicBezTo>
                        <a:cubicBezTo>
                          <a:pt x="67" y="127"/>
                          <a:pt x="67" y="127"/>
                          <a:pt x="67" y="127"/>
                        </a:cubicBezTo>
                        <a:cubicBezTo>
                          <a:pt x="67" y="127"/>
                          <a:pt x="75" y="127"/>
                          <a:pt x="78" y="132"/>
                        </a:cubicBezTo>
                        <a:cubicBezTo>
                          <a:pt x="81" y="136"/>
                          <a:pt x="87" y="143"/>
                          <a:pt x="87" y="143"/>
                        </a:cubicBezTo>
                        <a:cubicBezTo>
                          <a:pt x="87" y="143"/>
                          <a:pt x="97" y="142"/>
                          <a:pt x="107" y="154"/>
                        </a:cubicBezTo>
                        <a:cubicBezTo>
                          <a:pt x="109" y="156"/>
                          <a:pt x="109" y="156"/>
                          <a:pt x="109" y="156"/>
                        </a:cubicBezTo>
                        <a:cubicBezTo>
                          <a:pt x="109" y="156"/>
                          <a:pt x="122" y="148"/>
                          <a:pt x="117" y="170"/>
                        </a:cubicBezTo>
                        <a:cubicBezTo>
                          <a:pt x="120" y="171"/>
                          <a:pt x="120" y="171"/>
                          <a:pt x="120" y="171"/>
                        </a:cubicBezTo>
                        <a:cubicBezTo>
                          <a:pt x="120" y="171"/>
                          <a:pt x="145" y="151"/>
                          <a:pt x="144" y="183"/>
                        </a:cubicBezTo>
                        <a:cubicBezTo>
                          <a:pt x="144" y="190"/>
                          <a:pt x="144" y="196"/>
                          <a:pt x="144" y="200"/>
                        </a:cubicBezTo>
                        <a:cubicBezTo>
                          <a:pt x="147" y="193"/>
                          <a:pt x="159" y="184"/>
                          <a:pt x="162" y="183"/>
                        </a:cubicBezTo>
                        <a:cubicBezTo>
                          <a:pt x="166" y="182"/>
                          <a:pt x="184" y="164"/>
                          <a:pt x="184" y="164"/>
                        </a:cubicBezTo>
                        <a:cubicBezTo>
                          <a:pt x="198" y="152"/>
                          <a:pt x="198" y="152"/>
                          <a:pt x="198" y="152"/>
                        </a:cubicBezTo>
                        <a:cubicBezTo>
                          <a:pt x="211" y="151"/>
                          <a:pt x="214" y="123"/>
                          <a:pt x="214" y="117"/>
                        </a:cubicBezTo>
                        <a:cubicBezTo>
                          <a:pt x="214" y="111"/>
                          <a:pt x="224" y="103"/>
                          <a:pt x="224" y="103"/>
                        </a:cubicBezTo>
                        <a:cubicBezTo>
                          <a:pt x="224" y="103"/>
                          <a:pt x="230" y="98"/>
                          <a:pt x="231" y="94"/>
                        </a:cubicBezTo>
                        <a:cubicBezTo>
                          <a:pt x="232" y="90"/>
                          <a:pt x="238" y="86"/>
                          <a:pt x="238" y="86"/>
                        </a:cubicBezTo>
                        <a:cubicBezTo>
                          <a:pt x="238" y="86"/>
                          <a:pt x="244" y="92"/>
                          <a:pt x="249" y="91"/>
                        </a:cubicBezTo>
                        <a:cubicBezTo>
                          <a:pt x="254" y="91"/>
                          <a:pt x="259" y="98"/>
                          <a:pt x="259" y="98"/>
                        </a:cubicBezTo>
                        <a:cubicBezTo>
                          <a:pt x="259" y="97"/>
                          <a:pt x="259" y="97"/>
                          <a:pt x="259" y="97"/>
                        </a:cubicBezTo>
                        <a:cubicBezTo>
                          <a:pt x="260" y="96"/>
                          <a:pt x="261" y="93"/>
                          <a:pt x="262" y="90"/>
                        </a:cubicBez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衡水"/>
                  <p:cNvSpPr/>
                  <p:nvPr/>
                </p:nvSpPr>
                <p:spPr bwMode="auto">
                  <a:xfrm rot="2029057">
                    <a:off x="3660775" y="4572000"/>
                    <a:ext cx="628650" cy="561975"/>
                  </a:xfrm>
                  <a:custGeom>
                    <a:avLst/>
                    <a:gdLst>
                      <a:gd name="T0" fmla="*/ 179 w 189"/>
                      <a:gd name="T1" fmla="*/ 112 h 181"/>
                      <a:gd name="T2" fmla="*/ 173 w 189"/>
                      <a:gd name="T3" fmla="*/ 79 h 181"/>
                      <a:gd name="T4" fmla="*/ 166 w 189"/>
                      <a:gd name="T5" fmla="*/ 46 h 181"/>
                      <a:gd name="T6" fmla="*/ 163 w 189"/>
                      <a:gd name="T7" fmla="*/ 28 h 181"/>
                      <a:gd name="T8" fmla="*/ 160 w 189"/>
                      <a:gd name="T9" fmla="*/ 3 h 181"/>
                      <a:gd name="T10" fmla="*/ 149 w 189"/>
                      <a:gd name="T11" fmla="*/ 6 h 181"/>
                      <a:gd name="T12" fmla="*/ 136 w 189"/>
                      <a:gd name="T13" fmla="*/ 18 h 181"/>
                      <a:gd name="T14" fmla="*/ 130 w 189"/>
                      <a:gd name="T15" fmla="*/ 30 h 181"/>
                      <a:gd name="T16" fmla="*/ 119 w 189"/>
                      <a:gd name="T17" fmla="*/ 41 h 181"/>
                      <a:gd name="T18" fmla="*/ 113 w 189"/>
                      <a:gd name="T19" fmla="*/ 41 h 181"/>
                      <a:gd name="T20" fmla="*/ 108 w 189"/>
                      <a:gd name="T21" fmla="*/ 37 h 181"/>
                      <a:gd name="T22" fmla="*/ 101 w 189"/>
                      <a:gd name="T23" fmla="*/ 33 h 181"/>
                      <a:gd name="T24" fmla="*/ 98 w 189"/>
                      <a:gd name="T25" fmla="*/ 31 h 181"/>
                      <a:gd name="T26" fmla="*/ 93 w 189"/>
                      <a:gd name="T27" fmla="*/ 21 h 181"/>
                      <a:gd name="T28" fmla="*/ 92 w 189"/>
                      <a:gd name="T29" fmla="*/ 18 h 181"/>
                      <a:gd name="T30" fmla="*/ 90 w 189"/>
                      <a:gd name="T31" fmla="*/ 16 h 181"/>
                      <a:gd name="T32" fmla="*/ 88 w 189"/>
                      <a:gd name="T33" fmla="*/ 17 h 181"/>
                      <a:gd name="T34" fmla="*/ 81 w 189"/>
                      <a:gd name="T35" fmla="*/ 20 h 181"/>
                      <a:gd name="T36" fmla="*/ 78 w 189"/>
                      <a:gd name="T37" fmla="*/ 20 h 181"/>
                      <a:gd name="T38" fmla="*/ 76 w 189"/>
                      <a:gd name="T39" fmla="*/ 19 h 181"/>
                      <a:gd name="T40" fmla="*/ 74 w 189"/>
                      <a:gd name="T41" fmla="*/ 17 h 181"/>
                      <a:gd name="T42" fmla="*/ 67 w 189"/>
                      <a:gd name="T43" fmla="*/ 18 h 181"/>
                      <a:gd name="T44" fmla="*/ 65 w 189"/>
                      <a:gd name="T45" fmla="*/ 18 h 181"/>
                      <a:gd name="T46" fmla="*/ 62 w 189"/>
                      <a:gd name="T47" fmla="*/ 16 h 181"/>
                      <a:gd name="T48" fmla="*/ 61 w 189"/>
                      <a:gd name="T49" fmla="*/ 14 h 181"/>
                      <a:gd name="T50" fmla="*/ 59 w 189"/>
                      <a:gd name="T51" fmla="*/ 12 h 181"/>
                      <a:gd name="T52" fmla="*/ 53 w 189"/>
                      <a:gd name="T53" fmla="*/ 8 h 181"/>
                      <a:gd name="T54" fmla="*/ 51 w 189"/>
                      <a:gd name="T55" fmla="*/ 8 h 181"/>
                      <a:gd name="T56" fmla="*/ 46 w 189"/>
                      <a:gd name="T57" fmla="*/ 9 h 181"/>
                      <a:gd name="T58" fmla="*/ 42 w 189"/>
                      <a:gd name="T59" fmla="*/ 11 h 181"/>
                      <a:gd name="T60" fmla="*/ 39 w 189"/>
                      <a:gd name="T61" fmla="*/ 11 h 181"/>
                      <a:gd name="T62" fmla="*/ 36 w 189"/>
                      <a:gd name="T63" fmla="*/ 11 h 181"/>
                      <a:gd name="T64" fmla="*/ 35 w 189"/>
                      <a:gd name="T65" fmla="*/ 11 h 181"/>
                      <a:gd name="T66" fmla="*/ 28 w 189"/>
                      <a:gd name="T67" fmla="*/ 25 h 181"/>
                      <a:gd name="T68" fmla="*/ 6 w 189"/>
                      <a:gd name="T69" fmla="*/ 41 h 181"/>
                      <a:gd name="T70" fmla="*/ 1 w 189"/>
                      <a:gd name="T71" fmla="*/ 49 h 181"/>
                      <a:gd name="T72" fmla="*/ 0 w 189"/>
                      <a:gd name="T73" fmla="*/ 49 h 181"/>
                      <a:gd name="T74" fmla="*/ 15 w 189"/>
                      <a:gd name="T75" fmla="*/ 59 h 181"/>
                      <a:gd name="T76" fmla="*/ 31 w 189"/>
                      <a:gd name="T77" fmla="*/ 60 h 181"/>
                      <a:gd name="T78" fmla="*/ 38 w 189"/>
                      <a:gd name="T79" fmla="*/ 71 h 181"/>
                      <a:gd name="T80" fmla="*/ 41 w 189"/>
                      <a:gd name="T81" fmla="*/ 77 h 181"/>
                      <a:gd name="T82" fmla="*/ 40 w 189"/>
                      <a:gd name="T83" fmla="*/ 97 h 181"/>
                      <a:gd name="T84" fmla="*/ 48 w 189"/>
                      <a:gd name="T85" fmla="*/ 118 h 181"/>
                      <a:gd name="T86" fmla="*/ 50 w 189"/>
                      <a:gd name="T87" fmla="*/ 135 h 181"/>
                      <a:gd name="T88" fmla="*/ 45 w 189"/>
                      <a:gd name="T89" fmla="*/ 147 h 181"/>
                      <a:gd name="T90" fmla="*/ 57 w 189"/>
                      <a:gd name="T91" fmla="*/ 154 h 181"/>
                      <a:gd name="T92" fmla="*/ 76 w 189"/>
                      <a:gd name="T93" fmla="*/ 155 h 181"/>
                      <a:gd name="T94" fmla="*/ 76 w 189"/>
                      <a:gd name="T95" fmla="*/ 164 h 181"/>
                      <a:gd name="T96" fmla="*/ 100 w 189"/>
                      <a:gd name="T97" fmla="*/ 169 h 181"/>
                      <a:gd name="T98" fmla="*/ 108 w 189"/>
                      <a:gd name="T99" fmla="*/ 167 h 181"/>
                      <a:gd name="T100" fmla="*/ 119 w 189"/>
                      <a:gd name="T101" fmla="*/ 168 h 181"/>
                      <a:gd name="T102" fmla="*/ 128 w 189"/>
                      <a:gd name="T103" fmla="*/ 170 h 181"/>
                      <a:gd name="T104" fmla="*/ 134 w 189"/>
                      <a:gd name="T105" fmla="*/ 170 h 181"/>
                      <a:gd name="T106" fmla="*/ 146 w 189"/>
                      <a:gd name="T107" fmla="*/ 177 h 181"/>
                      <a:gd name="T108" fmla="*/ 150 w 189"/>
                      <a:gd name="T109" fmla="*/ 181 h 181"/>
                      <a:gd name="T110" fmla="*/ 155 w 189"/>
                      <a:gd name="T111" fmla="*/ 180 h 181"/>
                      <a:gd name="T112" fmla="*/ 164 w 189"/>
                      <a:gd name="T113" fmla="*/ 179 h 181"/>
                      <a:gd name="T114" fmla="*/ 167 w 189"/>
                      <a:gd name="T115" fmla="*/ 178 h 181"/>
                      <a:gd name="T116" fmla="*/ 167 w 189"/>
                      <a:gd name="T117" fmla="*/ 178 h 181"/>
                      <a:gd name="T118" fmla="*/ 163 w 189"/>
                      <a:gd name="T119" fmla="*/ 171 h 181"/>
                      <a:gd name="T120" fmla="*/ 161 w 189"/>
                      <a:gd name="T121" fmla="*/ 150 h 181"/>
                      <a:gd name="T122" fmla="*/ 179 w 189"/>
                      <a:gd name="T123" fmla="*/ 120 h 181"/>
                      <a:gd name="T124" fmla="*/ 179 w 189"/>
                      <a:gd name="T125" fmla="*/ 112 h 1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89" h="181">
                        <a:moveTo>
                          <a:pt x="179" y="112"/>
                        </a:moveTo>
                        <a:cubicBezTo>
                          <a:pt x="179" y="112"/>
                          <a:pt x="165" y="103"/>
                          <a:pt x="173" y="79"/>
                        </a:cubicBezTo>
                        <a:cubicBezTo>
                          <a:pt x="173" y="79"/>
                          <a:pt x="163" y="66"/>
                          <a:pt x="166" y="46"/>
                        </a:cubicBezTo>
                        <a:cubicBezTo>
                          <a:pt x="166" y="46"/>
                          <a:pt x="164" y="33"/>
                          <a:pt x="163" y="28"/>
                        </a:cubicBezTo>
                        <a:cubicBezTo>
                          <a:pt x="162" y="22"/>
                          <a:pt x="160" y="3"/>
                          <a:pt x="160" y="3"/>
                        </a:cubicBezTo>
                        <a:cubicBezTo>
                          <a:pt x="160" y="3"/>
                          <a:pt x="157" y="0"/>
                          <a:pt x="149" y="6"/>
                        </a:cubicBezTo>
                        <a:cubicBezTo>
                          <a:pt x="140" y="13"/>
                          <a:pt x="136" y="18"/>
                          <a:pt x="136" y="18"/>
                        </a:cubicBezTo>
                        <a:cubicBezTo>
                          <a:pt x="136" y="18"/>
                          <a:pt x="134" y="26"/>
                          <a:pt x="130" y="30"/>
                        </a:cubicBezTo>
                        <a:cubicBezTo>
                          <a:pt x="126" y="34"/>
                          <a:pt x="119" y="41"/>
                          <a:pt x="119" y="41"/>
                        </a:cubicBezTo>
                        <a:cubicBezTo>
                          <a:pt x="113" y="41"/>
                          <a:pt x="113" y="41"/>
                          <a:pt x="113" y="41"/>
                        </a:cubicBezTo>
                        <a:cubicBezTo>
                          <a:pt x="113" y="41"/>
                          <a:pt x="110" y="38"/>
                          <a:pt x="108" y="37"/>
                        </a:cubicBezTo>
                        <a:cubicBezTo>
                          <a:pt x="106" y="36"/>
                          <a:pt x="101" y="33"/>
                          <a:pt x="101" y="33"/>
                        </a:cubicBezTo>
                        <a:cubicBezTo>
                          <a:pt x="98" y="31"/>
                          <a:pt x="98" y="31"/>
                          <a:pt x="98" y="31"/>
                        </a:cubicBezTo>
                        <a:cubicBezTo>
                          <a:pt x="93" y="21"/>
                          <a:pt x="93" y="21"/>
                          <a:pt x="93" y="21"/>
                        </a:cubicBezTo>
                        <a:cubicBezTo>
                          <a:pt x="92" y="18"/>
                          <a:pt x="92" y="18"/>
                          <a:pt x="92" y="18"/>
                        </a:cubicBezTo>
                        <a:cubicBezTo>
                          <a:pt x="90" y="16"/>
                          <a:pt x="90" y="16"/>
                          <a:pt x="90" y="16"/>
                        </a:cubicBezTo>
                        <a:cubicBezTo>
                          <a:pt x="88" y="17"/>
                          <a:pt x="88" y="17"/>
                          <a:pt x="88" y="17"/>
                        </a:cubicBezTo>
                        <a:cubicBezTo>
                          <a:pt x="81" y="20"/>
                          <a:pt x="81" y="20"/>
                          <a:pt x="81" y="20"/>
                        </a:cubicBezTo>
                        <a:cubicBezTo>
                          <a:pt x="81" y="20"/>
                          <a:pt x="80" y="21"/>
                          <a:pt x="78" y="20"/>
                        </a:cubicBezTo>
                        <a:cubicBezTo>
                          <a:pt x="76" y="19"/>
                          <a:pt x="76" y="19"/>
                          <a:pt x="76" y="19"/>
                        </a:cubicBezTo>
                        <a:cubicBezTo>
                          <a:pt x="74" y="17"/>
                          <a:pt x="74" y="17"/>
                          <a:pt x="74" y="17"/>
                        </a:cubicBezTo>
                        <a:cubicBezTo>
                          <a:pt x="67" y="18"/>
                          <a:pt x="67" y="18"/>
                          <a:pt x="67" y="18"/>
                        </a:cubicBez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63" y="17"/>
                          <a:pt x="62" y="16"/>
                        </a:cubicBezTo>
                        <a:cubicBezTo>
                          <a:pt x="61" y="14"/>
                          <a:pt x="61" y="14"/>
                          <a:pt x="61" y="14"/>
                        </a:cubicBezTo>
                        <a:cubicBezTo>
                          <a:pt x="59" y="12"/>
                          <a:pt x="59" y="12"/>
                          <a:pt x="59" y="12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51" y="8"/>
                          <a:pt x="51" y="8"/>
                          <a:pt x="51" y="8"/>
                        </a:cubicBezTo>
                        <a:cubicBezTo>
                          <a:pt x="46" y="9"/>
                          <a:pt x="46" y="9"/>
                          <a:pt x="46" y="9"/>
                        </a:cubicBezTo>
                        <a:cubicBezTo>
                          <a:pt x="42" y="11"/>
                          <a:pt x="42" y="11"/>
                          <a:pt x="42" y="11"/>
                        </a:cubicBezTo>
                        <a:cubicBezTo>
                          <a:pt x="39" y="11"/>
                          <a:pt x="39" y="11"/>
                          <a:pt x="39" y="11"/>
                        </a:cubicBezTo>
                        <a:cubicBezTo>
                          <a:pt x="36" y="11"/>
                          <a:pt x="36" y="11"/>
                          <a:pt x="36" y="11"/>
                        </a:cubicBezTo>
                        <a:cubicBezTo>
                          <a:pt x="35" y="11"/>
                          <a:pt x="35" y="11"/>
                          <a:pt x="35" y="11"/>
                        </a:cubicBezTo>
                        <a:cubicBezTo>
                          <a:pt x="36" y="16"/>
                          <a:pt x="36" y="24"/>
                          <a:pt x="28" y="25"/>
                        </a:cubicBezTo>
                        <a:cubicBezTo>
                          <a:pt x="15" y="28"/>
                          <a:pt x="6" y="41"/>
                          <a:pt x="6" y="41"/>
                        </a:cubicBezTo>
                        <a:cubicBezTo>
                          <a:pt x="6" y="41"/>
                          <a:pt x="4" y="49"/>
                          <a:pt x="1" y="49"/>
                        </a:cubicBezTo>
                        <a:cubicBezTo>
                          <a:pt x="0" y="49"/>
                          <a:pt x="0" y="49"/>
                          <a:pt x="0" y="49"/>
                        </a:cubicBezTo>
                        <a:cubicBezTo>
                          <a:pt x="0" y="49"/>
                          <a:pt x="9" y="52"/>
                          <a:pt x="15" y="59"/>
                        </a:cubicBezTo>
                        <a:cubicBezTo>
                          <a:pt x="31" y="60"/>
                          <a:pt x="31" y="60"/>
                          <a:pt x="31" y="60"/>
                        </a:cubicBezTo>
                        <a:cubicBezTo>
                          <a:pt x="31" y="60"/>
                          <a:pt x="40" y="60"/>
                          <a:pt x="38" y="71"/>
                        </a:cubicBezTo>
                        <a:cubicBezTo>
                          <a:pt x="41" y="77"/>
                          <a:pt x="41" y="77"/>
                          <a:pt x="41" y="77"/>
                        </a:cubicBezTo>
                        <a:cubicBezTo>
                          <a:pt x="41" y="77"/>
                          <a:pt x="43" y="90"/>
                          <a:pt x="40" y="97"/>
                        </a:cubicBezTo>
                        <a:cubicBezTo>
                          <a:pt x="37" y="104"/>
                          <a:pt x="48" y="118"/>
                          <a:pt x="48" y="118"/>
                        </a:cubicBezTo>
                        <a:cubicBezTo>
                          <a:pt x="48" y="118"/>
                          <a:pt x="54" y="127"/>
                          <a:pt x="50" y="135"/>
                        </a:cubicBezTo>
                        <a:cubicBezTo>
                          <a:pt x="46" y="144"/>
                          <a:pt x="45" y="145"/>
                          <a:pt x="45" y="147"/>
                        </a:cubicBezTo>
                        <a:cubicBezTo>
                          <a:pt x="45" y="149"/>
                          <a:pt x="50" y="159"/>
                          <a:pt x="57" y="154"/>
                        </a:cubicBezTo>
                        <a:cubicBezTo>
                          <a:pt x="64" y="149"/>
                          <a:pt x="76" y="138"/>
                          <a:pt x="76" y="155"/>
                        </a:cubicBezTo>
                        <a:cubicBezTo>
                          <a:pt x="76" y="164"/>
                          <a:pt x="76" y="164"/>
                          <a:pt x="76" y="164"/>
                        </a:cubicBezTo>
                        <a:cubicBezTo>
                          <a:pt x="100" y="169"/>
                          <a:pt x="100" y="169"/>
                          <a:pt x="100" y="169"/>
                        </a:cubicBezTo>
                        <a:cubicBezTo>
                          <a:pt x="108" y="167"/>
                          <a:pt x="108" y="167"/>
                          <a:pt x="108" y="167"/>
                        </a:cubicBezTo>
                        <a:cubicBezTo>
                          <a:pt x="108" y="167"/>
                          <a:pt x="118" y="164"/>
                          <a:pt x="119" y="168"/>
                        </a:cubicBezTo>
                        <a:cubicBezTo>
                          <a:pt x="119" y="168"/>
                          <a:pt x="125" y="171"/>
                          <a:pt x="128" y="170"/>
                        </a:cubicBezTo>
                        <a:cubicBezTo>
                          <a:pt x="130" y="169"/>
                          <a:pt x="134" y="168"/>
                          <a:pt x="134" y="170"/>
                        </a:cubicBezTo>
                        <a:cubicBezTo>
                          <a:pt x="135" y="171"/>
                          <a:pt x="146" y="175"/>
                          <a:pt x="146" y="177"/>
                        </a:cubicBezTo>
                        <a:cubicBezTo>
                          <a:pt x="146" y="179"/>
                          <a:pt x="150" y="181"/>
                          <a:pt x="150" y="181"/>
                        </a:cubicBezTo>
                        <a:cubicBezTo>
                          <a:pt x="155" y="180"/>
                          <a:pt x="155" y="180"/>
                          <a:pt x="155" y="180"/>
                        </a:cubicBezTo>
                        <a:cubicBezTo>
                          <a:pt x="164" y="179"/>
                          <a:pt x="164" y="179"/>
                          <a:pt x="164" y="179"/>
                        </a:cubicBezTo>
                        <a:cubicBezTo>
                          <a:pt x="167" y="178"/>
                          <a:pt x="167" y="178"/>
                          <a:pt x="167" y="178"/>
                        </a:cubicBezTo>
                        <a:cubicBezTo>
                          <a:pt x="167" y="178"/>
                          <a:pt x="167" y="178"/>
                          <a:pt x="167" y="178"/>
                        </a:cubicBezTo>
                        <a:cubicBezTo>
                          <a:pt x="166" y="176"/>
                          <a:pt x="164" y="172"/>
                          <a:pt x="163" y="171"/>
                        </a:cubicBezTo>
                        <a:cubicBezTo>
                          <a:pt x="163" y="171"/>
                          <a:pt x="165" y="154"/>
                          <a:pt x="161" y="150"/>
                        </a:cubicBezTo>
                        <a:cubicBezTo>
                          <a:pt x="161" y="150"/>
                          <a:pt x="158" y="124"/>
                          <a:pt x="179" y="120"/>
                        </a:cubicBezTo>
                        <a:cubicBezTo>
                          <a:pt x="179" y="120"/>
                          <a:pt x="189" y="115"/>
                          <a:pt x="179" y="112"/>
                        </a:cubicBez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秦皇岛"/>
                  <p:cNvSpPr/>
                  <p:nvPr/>
                </p:nvSpPr>
                <p:spPr bwMode="auto">
                  <a:xfrm rot="2029057">
                    <a:off x="5118100" y="3448050"/>
                    <a:ext cx="581025" cy="561975"/>
                  </a:xfrm>
                  <a:custGeom>
                    <a:avLst/>
                    <a:gdLst>
                      <a:gd name="T0" fmla="*/ 142 w 177"/>
                      <a:gd name="T1" fmla="*/ 40 h 182"/>
                      <a:gd name="T2" fmla="*/ 107 w 177"/>
                      <a:gd name="T3" fmla="*/ 29 h 182"/>
                      <a:gd name="T4" fmla="*/ 92 w 177"/>
                      <a:gd name="T5" fmla="*/ 7 h 182"/>
                      <a:gd name="T6" fmla="*/ 69 w 177"/>
                      <a:gd name="T7" fmla="*/ 15 h 182"/>
                      <a:gd name="T8" fmla="*/ 52 w 177"/>
                      <a:gd name="T9" fmla="*/ 17 h 182"/>
                      <a:gd name="T10" fmla="*/ 40 w 177"/>
                      <a:gd name="T11" fmla="*/ 12 h 182"/>
                      <a:gd name="T12" fmla="*/ 33 w 177"/>
                      <a:gd name="T13" fmla="*/ 22 h 182"/>
                      <a:gd name="T14" fmla="*/ 18 w 177"/>
                      <a:gd name="T15" fmla="*/ 49 h 182"/>
                      <a:gd name="T16" fmla="*/ 6 w 177"/>
                      <a:gd name="T17" fmla="*/ 65 h 182"/>
                      <a:gd name="T18" fmla="*/ 0 w 177"/>
                      <a:gd name="T19" fmla="*/ 76 h 182"/>
                      <a:gd name="T20" fmla="*/ 1 w 177"/>
                      <a:gd name="T21" fmla="*/ 83 h 182"/>
                      <a:gd name="T22" fmla="*/ 5 w 177"/>
                      <a:gd name="T23" fmla="*/ 89 h 182"/>
                      <a:gd name="T24" fmla="*/ 7 w 177"/>
                      <a:gd name="T25" fmla="*/ 95 h 182"/>
                      <a:gd name="T26" fmla="*/ 11 w 177"/>
                      <a:gd name="T27" fmla="*/ 98 h 182"/>
                      <a:gd name="T28" fmla="*/ 34 w 177"/>
                      <a:gd name="T29" fmla="*/ 95 h 182"/>
                      <a:gd name="T30" fmla="*/ 54 w 177"/>
                      <a:gd name="T31" fmla="*/ 102 h 182"/>
                      <a:gd name="T32" fmla="*/ 57 w 177"/>
                      <a:gd name="T33" fmla="*/ 110 h 182"/>
                      <a:gd name="T34" fmla="*/ 62 w 177"/>
                      <a:gd name="T35" fmla="*/ 118 h 182"/>
                      <a:gd name="T36" fmla="*/ 65 w 177"/>
                      <a:gd name="T37" fmla="*/ 122 h 182"/>
                      <a:gd name="T38" fmla="*/ 67 w 177"/>
                      <a:gd name="T39" fmla="*/ 127 h 182"/>
                      <a:gd name="T40" fmla="*/ 69 w 177"/>
                      <a:gd name="T41" fmla="*/ 139 h 182"/>
                      <a:gd name="T42" fmla="*/ 77 w 177"/>
                      <a:gd name="T43" fmla="*/ 160 h 182"/>
                      <a:gd name="T44" fmla="*/ 80 w 177"/>
                      <a:gd name="T45" fmla="*/ 168 h 182"/>
                      <a:gd name="T46" fmla="*/ 85 w 177"/>
                      <a:gd name="T47" fmla="*/ 172 h 182"/>
                      <a:gd name="T48" fmla="*/ 91 w 177"/>
                      <a:gd name="T49" fmla="*/ 172 h 182"/>
                      <a:gd name="T50" fmla="*/ 96 w 177"/>
                      <a:gd name="T51" fmla="*/ 174 h 182"/>
                      <a:gd name="T52" fmla="*/ 101 w 177"/>
                      <a:gd name="T53" fmla="*/ 179 h 182"/>
                      <a:gd name="T54" fmla="*/ 109 w 177"/>
                      <a:gd name="T55" fmla="*/ 181 h 182"/>
                      <a:gd name="T56" fmla="*/ 119 w 177"/>
                      <a:gd name="T57" fmla="*/ 181 h 182"/>
                      <a:gd name="T58" fmla="*/ 150 w 177"/>
                      <a:gd name="T59" fmla="*/ 167 h 182"/>
                      <a:gd name="T60" fmla="*/ 148 w 177"/>
                      <a:gd name="T61" fmla="*/ 154 h 182"/>
                      <a:gd name="T62" fmla="*/ 141 w 177"/>
                      <a:gd name="T63" fmla="*/ 156 h 182"/>
                      <a:gd name="T64" fmla="*/ 140 w 177"/>
                      <a:gd name="T65" fmla="*/ 138 h 182"/>
                      <a:gd name="T66" fmla="*/ 147 w 177"/>
                      <a:gd name="T67" fmla="*/ 108 h 182"/>
                      <a:gd name="T68" fmla="*/ 146 w 177"/>
                      <a:gd name="T69" fmla="*/ 98 h 182"/>
                      <a:gd name="T70" fmla="*/ 154 w 177"/>
                      <a:gd name="T71" fmla="*/ 85 h 182"/>
                      <a:gd name="T72" fmla="*/ 163 w 177"/>
                      <a:gd name="T73" fmla="*/ 67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77" h="182">
                        <a:moveTo>
                          <a:pt x="160" y="52"/>
                        </a:moveTo>
                        <a:cubicBezTo>
                          <a:pt x="148" y="52"/>
                          <a:pt x="142" y="40"/>
                          <a:pt x="142" y="40"/>
                        </a:cubicBezTo>
                        <a:cubicBezTo>
                          <a:pt x="142" y="40"/>
                          <a:pt x="134" y="44"/>
                          <a:pt x="129" y="39"/>
                        </a:cubicBezTo>
                        <a:cubicBezTo>
                          <a:pt x="125" y="33"/>
                          <a:pt x="117" y="25"/>
                          <a:pt x="107" y="29"/>
                        </a:cubicBezTo>
                        <a:cubicBezTo>
                          <a:pt x="105" y="28"/>
                          <a:pt x="105" y="28"/>
                          <a:pt x="105" y="28"/>
                        </a:cubicBezTo>
                        <a:cubicBezTo>
                          <a:pt x="105" y="28"/>
                          <a:pt x="107" y="7"/>
                          <a:pt x="92" y="7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ubicBezTo>
                          <a:pt x="85" y="0"/>
                          <a:pt x="73" y="13"/>
                          <a:pt x="69" y="15"/>
                        </a:cubicBezTo>
                        <a:cubicBezTo>
                          <a:pt x="65" y="17"/>
                          <a:pt x="59" y="22"/>
                          <a:pt x="53" y="19"/>
                        </a:cubicBezTo>
                        <a:cubicBezTo>
                          <a:pt x="52" y="17"/>
                          <a:pt x="52" y="17"/>
                          <a:pt x="52" y="17"/>
                        </a:cubicBezTo>
                        <a:cubicBezTo>
                          <a:pt x="44" y="18"/>
                          <a:pt x="44" y="18"/>
                          <a:pt x="44" y="18"/>
                        </a:cubicBezTo>
                        <a:cubicBezTo>
                          <a:pt x="44" y="18"/>
                          <a:pt x="42" y="17"/>
                          <a:pt x="40" y="12"/>
                        </a:cubicBezTo>
                        <a:cubicBezTo>
                          <a:pt x="40" y="13"/>
                          <a:pt x="39" y="14"/>
                          <a:pt x="39" y="15"/>
                        </a:cubicBezTo>
                        <a:cubicBezTo>
                          <a:pt x="37" y="19"/>
                          <a:pt x="33" y="22"/>
                          <a:pt x="33" y="22"/>
                        </a:cubicBezTo>
                        <a:cubicBezTo>
                          <a:pt x="23" y="25"/>
                          <a:pt x="22" y="31"/>
                          <a:pt x="22" y="31"/>
                        </a:cubicBezTo>
                        <a:cubicBezTo>
                          <a:pt x="22" y="40"/>
                          <a:pt x="18" y="49"/>
                          <a:pt x="18" y="49"/>
                        </a:cubicBezTo>
                        <a:cubicBezTo>
                          <a:pt x="10" y="58"/>
                          <a:pt x="10" y="58"/>
                          <a:pt x="10" y="58"/>
                        </a:cubicBezTo>
                        <a:cubicBezTo>
                          <a:pt x="6" y="65"/>
                          <a:pt x="6" y="65"/>
                          <a:pt x="6" y="65"/>
                        </a:cubicBezTo>
                        <a:cubicBezTo>
                          <a:pt x="4" y="70"/>
                          <a:pt x="4" y="70"/>
                          <a:pt x="4" y="70"/>
                        </a:cubicBezTo>
                        <a:cubicBezTo>
                          <a:pt x="4" y="70"/>
                          <a:pt x="0" y="75"/>
                          <a:pt x="0" y="76"/>
                        </a:cubicBezTo>
                        <a:cubicBezTo>
                          <a:pt x="0" y="78"/>
                          <a:pt x="0" y="79"/>
                          <a:pt x="0" y="79"/>
                        </a:cubicBezTo>
                        <a:cubicBezTo>
                          <a:pt x="1" y="83"/>
                          <a:pt x="1" y="83"/>
                          <a:pt x="1" y="83"/>
                        </a:cubicBezTo>
                        <a:cubicBezTo>
                          <a:pt x="3" y="85"/>
                          <a:pt x="3" y="85"/>
                          <a:pt x="3" y="85"/>
                        </a:cubicBezTo>
                        <a:cubicBezTo>
                          <a:pt x="5" y="89"/>
                          <a:pt x="5" y="89"/>
                          <a:pt x="5" y="89"/>
                        </a:cubicBezTo>
                        <a:cubicBezTo>
                          <a:pt x="5" y="89"/>
                          <a:pt x="5" y="89"/>
                          <a:pt x="6" y="91"/>
                        </a:cubicBezTo>
                        <a:cubicBezTo>
                          <a:pt x="7" y="94"/>
                          <a:pt x="6" y="94"/>
                          <a:pt x="7" y="95"/>
                        </a:cubicBezTo>
                        <a:cubicBezTo>
                          <a:pt x="7" y="97"/>
                          <a:pt x="8" y="97"/>
                          <a:pt x="8" y="97"/>
                        </a:cubicBezTo>
                        <a:cubicBezTo>
                          <a:pt x="11" y="98"/>
                          <a:pt x="11" y="98"/>
                          <a:pt x="11" y="98"/>
                        </a:cubicBezTo>
                        <a:cubicBezTo>
                          <a:pt x="17" y="97"/>
                          <a:pt x="17" y="97"/>
                          <a:pt x="17" y="97"/>
                        </a:cubicBezTo>
                        <a:cubicBezTo>
                          <a:pt x="34" y="95"/>
                          <a:pt x="34" y="95"/>
                          <a:pt x="34" y="95"/>
                        </a:cubicBezTo>
                        <a:cubicBezTo>
                          <a:pt x="42" y="92"/>
                          <a:pt x="42" y="92"/>
                          <a:pt x="42" y="92"/>
                        </a:cubicBezTo>
                        <a:cubicBezTo>
                          <a:pt x="51" y="91"/>
                          <a:pt x="54" y="102"/>
                          <a:pt x="54" y="102"/>
                        </a:cubicBezTo>
                        <a:cubicBezTo>
                          <a:pt x="56" y="106"/>
                          <a:pt x="56" y="106"/>
                          <a:pt x="56" y="106"/>
                        </a:cubicBezTo>
                        <a:cubicBezTo>
                          <a:pt x="57" y="110"/>
                          <a:pt x="57" y="110"/>
                          <a:pt x="57" y="110"/>
                        </a:cubicBezTo>
                        <a:cubicBezTo>
                          <a:pt x="60" y="116"/>
                          <a:pt x="60" y="116"/>
                          <a:pt x="60" y="116"/>
                        </a:cubicBezTo>
                        <a:cubicBezTo>
                          <a:pt x="62" y="118"/>
                          <a:pt x="62" y="118"/>
                          <a:pt x="62" y="118"/>
                        </a:cubicBezTo>
                        <a:cubicBezTo>
                          <a:pt x="63" y="120"/>
                          <a:pt x="63" y="120"/>
                          <a:pt x="63" y="120"/>
                        </a:cubicBezTo>
                        <a:cubicBezTo>
                          <a:pt x="65" y="122"/>
                          <a:pt x="65" y="122"/>
                          <a:pt x="65" y="122"/>
                        </a:cubicBezTo>
                        <a:cubicBezTo>
                          <a:pt x="66" y="124"/>
                          <a:pt x="66" y="124"/>
                          <a:pt x="66" y="124"/>
                        </a:cubicBezTo>
                        <a:cubicBezTo>
                          <a:pt x="67" y="127"/>
                          <a:pt x="67" y="127"/>
                          <a:pt x="67" y="127"/>
                        </a:cubicBezTo>
                        <a:cubicBezTo>
                          <a:pt x="68" y="133"/>
                          <a:pt x="68" y="133"/>
                          <a:pt x="68" y="133"/>
                        </a:cubicBezTo>
                        <a:cubicBezTo>
                          <a:pt x="69" y="139"/>
                          <a:pt x="69" y="139"/>
                          <a:pt x="69" y="139"/>
                        </a:cubicBezTo>
                        <a:cubicBezTo>
                          <a:pt x="75" y="151"/>
                          <a:pt x="75" y="151"/>
                          <a:pt x="75" y="151"/>
                        </a:cubicBezTo>
                        <a:cubicBezTo>
                          <a:pt x="77" y="160"/>
                          <a:pt x="77" y="160"/>
                          <a:pt x="77" y="160"/>
                        </a:cubicBezTo>
                        <a:cubicBezTo>
                          <a:pt x="79" y="165"/>
                          <a:pt x="79" y="165"/>
                          <a:pt x="79" y="165"/>
                        </a:cubicBezTo>
                        <a:cubicBezTo>
                          <a:pt x="80" y="168"/>
                          <a:pt x="80" y="168"/>
                          <a:pt x="80" y="168"/>
                        </a:cubicBezTo>
                        <a:cubicBezTo>
                          <a:pt x="84" y="171"/>
                          <a:pt x="84" y="171"/>
                          <a:pt x="84" y="171"/>
                        </a:cubicBezTo>
                        <a:cubicBezTo>
                          <a:pt x="85" y="172"/>
                          <a:pt x="85" y="172"/>
                          <a:pt x="85" y="172"/>
                        </a:cubicBezTo>
                        <a:cubicBezTo>
                          <a:pt x="89" y="172"/>
                          <a:pt x="89" y="172"/>
                          <a:pt x="89" y="172"/>
                        </a:cubicBezTo>
                        <a:cubicBezTo>
                          <a:pt x="89" y="172"/>
                          <a:pt x="89" y="172"/>
                          <a:pt x="91" y="172"/>
                        </a:cubicBezTo>
                        <a:cubicBezTo>
                          <a:pt x="92" y="172"/>
                          <a:pt x="93" y="172"/>
                          <a:pt x="93" y="172"/>
                        </a:cubicBezTo>
                        <a:cubicBezTo>
                          <a:pt x="96" y="174"/>
                          <a:pt x="96" y="174"/>
                          <a:pt x="96" y="174"/>
                        </a:cubicBezTo>
                        <a:cubicBezTo>
                          <a:pt x="97" y="176"/>
                          <a:pt x="97" y="176"/>
                          <a:pt x="97" y="176"/>
                        </a:cubicBezTo>
                        <a:cubicBezTo>
                          <a:pt x="101" y="179"/>
                          <a:pt x="101" y="179"/>
                          <a:pt x="101" y="179"/>
                        </a:cubicBezTo>
                        <a:cubicBezTo>
                          <a:pt x="105" y="181"/>
                          <a:pt x="105" y="181"/>
                          <a:pt x="105" y="181"/>
                        </a:cubicBezTo>
                        <a:cubicBezTo>
                          <a:pt x="109" y="181"/>
                          <a:pt x="109" y="181"/>
                          <a:pt x="109" y="181"/>
                        </a:cubicBezTo>
                        <a:cubicBezTo>
                          <a:pt x="110" y="177"/>
                          <a:pt x="110" y="177"/>
                          <a:pt x="110" y="177"/>
                        </a:cubicBezTo>
                        <a:cubicBezTo>
                          <a:pt x="113" y="172"/>
                          <a:pt x="119" y="181"/>
                          <a:pt x="119" y="181"/>
                        </a:cubicBezTo>
                        <a:cubicBezTo>
                          <a:pt x="123" y="182"/>
                          <a:pt x="123" y="182"/>
                          <a:pt x="123" y="182"/>
                        </a:cubicBezTo>
                        <a:cubicBezTo>
                          <a:pt x="150" y="167"/>
                          <a:pt x="150" y="167"/>
                          <a:pt x="150" y="167"/>
                        </a:cubicBezTo>
                        <a:cubicBezTo>
                          <a:pt x="149" y="164"/>
                          <a:pt x="149" y="164"/>
                          <a:pt x="149" y="164"/>
                        </a:cubicBezTo>
                        <a:cubicBezTo>
                          <a:pt x="148" y="154"/>
                          <a:pt x="148" y="154"/>
                          <a:pt x="148" y="154"/>
                        </a:cubicBezTo>
                        <a:cubicBezTo>
                          <a:pt x="148" y="154"/>
                          <a:pt x="148" y="153"/>
                          <a:pt x="146" y="153"/>
                        </a:cubicBezTo>
                        <a:cubicBezTo>
                          <a:pt x="144" y="154"/>
                          <a:pt x="141" y="156"/>
                          <a:pt x="141" y="156"/>
                        </a:cubicBezTo>
                        <a:cubicBezTo>
                          <a:pt x="141" y="156"/>
                          <a:pt x="135" y="157"/>
                          <a:pt x="141" y="151"/>
                        </a:cubicBezTo>
                        <a:cubicBezTo>
                          <a:pt x="141" y="151"/>
                          <a:pt x="150" y="144"/>
                          <a:pt x="140" y="138"/>
                        </a:cubicBezTo>
                        <a:cubicBezTo>
                          <a:pt x="140" y="120"/>
                          <a:pt x="140" y="120"/>
                          <a:pt x="140" y="120"/>
                        </a:cubicBezTo>
                        <a:cubicBezTo>
                          <a:pt x="140" y="120"/>
                          <a:pt x="144" y="108"/>
                          <a:pt x="147" y="108"/>
                        </a:cubicBezTo>
                        <a:cubicBezTo>
                          <a:pt x="147" y="108"/>
                          <a:pt x="152" y="104"/>
                          <a:pt x="148" y="101"/>
                        </a:cubicBezTo>
                        <a:cubicBezTo>
                          <a:pt x="146" y="98"/>
                          <a:pt x="146" y="98"/>
                          <a:pt x="146" y="98"/>
                        </a:cubicBezTo>
                        <a:cubicBezTo>
                          <a:pt x="146" y="89"/>
                          <a:pt x="146" y="89"/>
                          <a:pt x="146" y="89"/>
                        </a:cubicBezTo>
                        <a:cubicBezTo>
                          <a:pt x="146" y="89"/>
                          <a:pt x="152" y="85"/>
                          <a:pt x="154" y="85"/>
                        </a:cubicBezTo>
                        <a:cubicBezTo>
                          <a:pt x="154" y="79"/>
                          <a:pt x="154" y="79"/>
                          <a:pt x="154" y="79"/>
                        </a:cubicBezTo>
                        <a:cubicBezTo>
                          <a:pt x="154" y="79"/>
                          <a:pt x="164" y="72"/>
                          <a:pt x="163" y="67"/>
                        </a:cubicBezTo>
                        <a:cubicBezTo>
                          <a:pt x="163" y="67"/>
                          <a:pt x="177" y="52"/>
                          <a:pt x="160" y="52"/>
                        </a:cubicBez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承德"/>
                  <p:cNvSpPr/>
                  <p:nvPr/>
                </p:nvSpPr>
                <p:spPr bwMode="auto">
                  <a:xfrm rot="2029057">
                    <a:off x="4127500" y="2438400"/>
                    <a:ext cx="1428750" cy="1162050"/>
                  </a:xfrm>
                  <a:custGeom>
                    <a:avLst/>
                    <a:gdLst>
                      <a:gd name="T0" fmla="*/ 261 w 430"/>
                      <a:gd name="T1" fmla="*/ 363 h 368"/>
                      <a:gd name="T2" fmla="*/ 288 w 430"/>
                      <a:gd name="T3" fmla="*/ 367 h 368"/>
                      <a:gd name="T4" fmla="*/ 333 w 430"/>
                      <a:gd name="T5" fmla="*/ 317 h 368"/>
                      <a:gd name="T6" fmla="*/ 353 w 430"/>
                      <a:gd name="T7" fmla="*/ 278 h 368"/>
                      <a:gd name="T8" fmla="*/ 386 w 430"/>
                      <a:gd name="T9" fmla="*/ 268 h 368"/>
                      <a:gd name="T10" fmla="*/ 397 w 430"/>
                      <a:gd name="T11" fmla="*/ 278 h 368"/>
                      <a:gd name="T12" fmla="*/ 396 w 430"/>
                      <a:gd name="T13" fmla="*/ 273 h 368"/>
                      <a:gd name="T14" fmla="*/ 393 w 430"/>
                      <a:gd name="T15" fmla="*/ 267 h 368"/>
                      <a:gd name="T16" fmla="*/ 390 w 430"/>
                      <a:gd name="T17" fmla="*/ 261 h 368"/>
                      <a:gd name="T18" fmla="*/ 394 w 430"/>
                      <a:gd name="T19" fmla="*/ 252 h 368"/>
                      <a:gd name="T20" fmla="*/ 400 w 430"/>
                      <a:gd name="T21" fmla="*/ 240 h 368"/>
                      <a:gd name="T22" fmla="*/ 412 w 430"/>
                      <a:gd name="T23" fmla="*/ 213 h 368"/>
                      <a:gd name="T24" fmla="*/ 429 w 430"/>
                      <a:gd name="T25" fmla="*/ 197 h 368"/>
                      <a:gd name="T26" fmla="*/ 428 w 430"/>
                      <a:gd name="T27" fmla="*/ 189 h 368"/>
                      <a:gd name="T28" fmla="*/ 404 w 430"/>
                      <a:gd name="T29" fmla="*/ 197 h 368"/>
                      <a:gd name="T30" fmla="*/ 380 w 430"/>
                      <a:gd name="T31" fmla="*/ 186 h 368"/>
                      <a:gd name="T32" fmla="*/ 375 w 430"/>
                      <a:gd name="T33" fmla="*/ 173 h 368"/>
                      <a:gd name="T34" fmla="*/ 383 w 430"/>
                      <a:gd name="T35" fmla="*/ 161 h 368"/>
                      <a:gd name="T36" fmla="*/ 373 w 430"/>
                      <a:gd name="T37" fmla="*/ 155 h 368"/>
                      <a:gd name="T38" fmla="*/ 373 w 430"/>
                      <a:gd name="T39" fmla="*/ 146 h 368"/>
                      <a:gd name="T40" fmla="*/ 376 w 430"/>
                      <a:gd name="T41" fmla="*/ 117 h 368"/>
                      <a:gd name="T42" fmla="*/ 375 w 430"/>
                      <a:gd name="T43" fmla="*/ 95 h 368"/>
                      <a:gd name="T44" fmla="*/ 322 w 430"/>
                      <a:gd name="T45" fmla="*/ 125 h 368"/>
                      <a:gd name="T46" fmla="*/ 295 w 430"/>
                      <a:gd name="T47" fmla="*/ 148 h 368"/>
                      <a:gd name="T48" fmla="*/ 268 w 430"/>
                      <a:gd name="T49" fmla="*/ 136 h 368"/>
                      <a:gd name="T50" fmla="*/ 245 w 430"/>
                      <a:gd name="T51" fmla="*/ 117 h 368"/>
                      <a:gd name="T52" fmla="*/ 231 w 430"/>
                      <a:gd name="T53" fmla="*/ 93 h 368"/>
                      <a:gd name="T54" fmla="*/ 230 w 430"/>
                      <a:gd name="T55" fmla="*/ 72 h 368"/>
                      <a:gd name="T56" fmla="*/ 215 w 430"/>
                      <a:gd name="T57" fmla="*/ 47 h 368"/>
                      <a:gd name="T58" fmla="*/ 199 w 430"/>
                      <a:gd name="T59" fmla="*/ 61 h 368"/>
                      <a:gd name="T60" fmla="*/ 183 w 430"/>
                      <a:gd name="T61" fmla="*/ 45 h 368"/>
                      <a:gd name="T62" fmla="*/ 171 w 430"/>
                      <a:gd name="T63" fmla="*/ 32 h 368"/>
                      <a:gd name="T64" fmla="*/ 150 w 430"/>
                      <a:gd name="T65" fmla="*/ 14 h 368"/>
                      <a:gd name="T66" fmla="*/ 117 w 430"/>
                      <a:gd name="T67" fmla="*/ 6 h 368"/>
                      <a:gd name="T68" fmla="*/ 95 w 430"/>
                      <a:gd name="T69" fmla="*/ 22 h 368"/>
                      <a:gd name="T70" fmla="*/ 79 w 430"/>
                      <a:gd name="T71" fmla="*/ 55 h 368"/>
                      <a:gd name="T72" fmla="*/ 50 w 430"/>
                      <a:gd name="T73" fmla="*/ 99 h 368"/>
                      <a:gd name="T74" fmla="*/ 59 w 430"/>
                      <a:gd name="T75" fmla="*/ 126 h 368"/>
                      <a:gd name="T76" fmla="*/ 65 w 430"/>
                      <a:gd name="T77" fmla="*/ 166 h 368"/>
                      <a:gd name="T78" fmla="*/ 30 w 430"/>
                      <a:gd name="T79" fmla="*/ 181 h 368"/>
                      <a:gd name="T80" fmla="*/ 14 w 430"/>
                      <a:gd name="T81" fmla="*/ 202 h 368"/>
                      <a:gd name="T82" fmla="*/ 12 w 430"/>
                      <a:gd name="T83" fmla="*/ 229 h 368"/>
                      <a:gd name="T84" fmla="*/ 10 w 430"/>
                      <a:gd name="T85" fmla="*/ 231 h 368"/>
                      <a:gd name="T86" fmla="*/ 42 w 430"/>
                      <a:gd name="T87" fmla="*/ 292 h 368"/>
                      <a:gd name="T88" fmla="*/ 64 w 430"/>
                      <a:gd name="T89" fmla="*/ 296 h 368"/>
                      <a:gd name="T90" fmla="*/ 78 w 430"/>
                      <a:gd name="T91" fmla="*/ 309 h 368"/>
                      <a:gd name="T92" fmla="*/ 93 w 430"/>
                      <a:gd name="T93" fmla="*/ 324 h 368"/>
                      <a:gd name="T94" fmla="*/ 109 w 430"/>
                      <a:gd name="T95" fmla="*/ 330 h 368"/>
                      <a:gd name="T96" fmla="*/ 121 w 430"/>
                      <a:gd name="T97" fmla="*/ 332 h 368"/>
                      <a:gd name="T98" fmla="*/ 124 w 430"/>
                      <a:gd name="T99" fmla="*/ 318 h 368"/>
                      <a:gd name="T100" fmla="*/ 138 w 430"/>
                      <a:gd name="T101" fmla="*/ 297 h 368"/>
                      <a:gd name="T102" fmla="*/ 191 w 430"/>
                      <a:gd name="T103" fmla="*/ 324 h 368"/>
                      <a:gd name="T104" fmla="*/ 236 w 430"/>
                      <a:gd name="T105" fmla="*/ 312 h 368"/>
                      <a:gd name="T106" fmla="*/ 256 w 430"/>
                      <a:gd name="T107" fmla="*/ 311 h 368"/>
                      <a:gd name="T108" fmla="*/ 242 w 430"/>
                      <a:gd name="T109" fmla="*/ 333 h 368"/>
                      <a:gd name="T110" fmla="*/ 243 w 430"/>
                      <a:gd name="T111" fmla="*/ 348 h 368"/>
                      <a:gd name="T112" fmla="*/ 252 w 430"/>
                      <a:gd name="T113" fmla="*/ 355 h 3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430" h="368">
                        <a:moveTo>
                          <a:pt x="255" y="361"/>
                        </a:moveTo>
                        <a:cubicBezTo>
                          <a:pt x="255" y="361"/>
                          <a:pt x="258" y="362"/>
                          <a:pt x="261" y="363"/>
                        </a:cubicBezTo>
                        <a:cubicBezTo>
                          <a:pt x="264" y="364"/>
                          <a:pt x="278" y="367"/>
                          <a:pt x="278" y="367"/>
                        </a:cubicBezTo>
                        <a:cubicBezTo>
                          <a:pt x="278" y="367"/>
                          <a:pt x="283" y="368"/>
                          <a:pt x="288" y="367"/>
                        </a:cubicBezTo>
                        <a:cubicBezTo>
                          <a:pt x="291" y="367"/>
                          <a:pt x="293" y="366"/>
                          <a:pt x="296" y="365"/>
                        </a:cubicBezTo>
                        <a:cubicBezTo>
                          <a:pt x="333" y="317"/>
                          <a:pt x="333" y="317"/>
                          <a:pt x="333" y="317"/>
                        </a:cubicBezTo>
                        <a:cubicBezTo>
                          <a:pt x="333" y="317"/>
                          <a:pt x="342" y="315"/>
                          <a:pt x="339" y="300"/>
                        </a:cubicBezTo>
                        <a:cubicBezTo>
                          <a:pt x="336" y="284"/>
                          <a:pt x="353" y="278"/>
                          <a:pt x="353" y="278"/>
                        </a:cubicBezTo>
                        <a:cubicBezTo>
                          <a:pt x="353" y="278"/>
                          <a:pt x="373" y="268"/>
                          <a:pt x="377" y="260"/>
                        </a:cubicBezTo>
                        <a:cubicBezTo>
                          <a:pt x="380" y="255"/>
                          <a:pt x="386" y="266"/>
                          <a:pt x="386" y="268"/>
                        </a:cubicBezTo>
                        <a:cubicBezTo>
                          <a:pt x="386" y="268"/>
                          <a:pt x="392" y="279"/>
                          <a:pt x="397" y="279"/>
                        </a:cubicBezTo>
                        <a:cubicBezTo>
                          <a:pt x="397" y="278"/>
                          <a:pt x="397" y="278"/>
                          <a:pt x="397" y="278"/>
                        </a:cubicBezTo>
                        <a:cubicBezTo>
                          <a:pt x="397" y="278"/>
                          <a:pt x="397" y="278"/>
                          <a:pt x="397" y="277"/>
                        </a:cubicBezTo>
                        <a:cubicBezTo>
                          <a:pt x="396" y="276"/>
                          <a:pt x="397" y="276"/>
                          <a:pt x="396" y="273"/>
                        </a:cubicBezTo>
                        <a:cubicBezTo>
                          <a:pt x="395" y="271"/>
                          <a:pt x="395" y="271"/>
                          <a:pt x="395" y="271"/>
                        </a:cubicBezTo>
                        <a:cubicBezTo>
                          <a:pt x="393" y="267"/>
                          <a:pt x="393" y="267"/>
                          <a:pt x="393" y="267"/>
                        </a:cubicBezTo>
                        <a:cubicBezTo>
                          <a:pt x="391" y="265"/>
                          <a:pt x="391" y="265"/>
                          <a:pt x="391" y="265"/>
                        </a:cubicBezTo>
                        <a:cubicBezTo>
                          <a:pt x="390" y="261"/>
                          <a:pt x="390" y="261"/>
                          <a:pt x="390" y="261"/>
                        </a:cubicBezTo>
                        <a:cubicBezTo>
                          <a:pt x="390" y="261"/>
                          <a:pt x="390" y="260"/>
                          <a:pt x="390" y="258"/>
                        </a:cubicBezTo>
                        <a:cubicBezTo>
                          <a:pt x="390" y="257"/>
                          <a:pt x="394" y="252"/>
                          <a:pt x="394" y="252"/>
                        </a:cubicBezTo>
                        <a:cubicBezTo>
                          <a:pt x="396" y="247"/>
                          <a:pt x="396" y="247"/>
                          <a:pt x="396" y="247"/>
                        </a:cubicBezTo>
                        <a:cubicBezTo>
                          <a:pt x="400" y="240"/>
                          <a:pt x="400" y="240"/>
                          <a:pt x="400" y="240"/>
                        </a:cubicBezTo>
                        <a:cubicBezTo>
                          <a:pt x="408" y="231"/>
                          <a:pt x="408" y="231"/>
                          <a:pt x="408" y="231"/>
                        </a:cubicBezTo>
                        <a:cubicBezTo>
                          <a:pt x="408" y="231"/>
                          <a:pt x="412" y="222"/>
                          <a:pt x="412" y="213"/>
                        </a:cubicBezTo>
                        <a:cubicBezTo>
                          <a:pt x="412" y="213"/>
                          <a:pt x="413" y="207"/>
                          <a:pt x="423" y="204"/>
                        </a:cubicBezTo>
                        <a:cubicBezTo>
                          <a:pt x="423" y="204"/>
                          <a:pt x="427" y="201"/>
                          <a:pt x="429" y="197"/>
                        </a:cubicBezTo>
                        <a:cubicBezTo>
                          <a:pt x="429" y="196"/>
                          <a:pt x="430" y="195"/>
                          <a:pt x="430" y="194"/>
                        </a:cubicBezTo>
                        <a:cubicBezTo>
                          <a:pt x="429" y="193"/>
                          <a:pt x="428" y="191"/>
                          <a:pt x="428" y="189"/>
                        </a:cubicBezTo>
                        <a:cubicBezTo>
                          <a:pt x="428" y="189"/>
                          <a:pt x="423" y="186"/>
                          <a:pt x="421" y="195"/>
                        </a:cubicBezTo>
                        <a:cubicBezTo>
                          <a:pt x="421" y="195"/>
                          <a:pt x="415" y="200"/>
                          <a:pt x="404" y="197"/>
                        </a:cubicBezTo>
                        <a:cubicBezTo>
                          <a:pt x="394" y="194"/>
                          <a:pt x="387" y="192"/>
                          <a:pt x="386" y="192"/>
                        </a:cubicBezTo>
                        <a:cubicBezTo>
                          <a:pt x="384" y="192"/>
                          <a:pt x="380" y="186"/>
                          <a:pt x="380" y="186"/>
                        </a:cubicBezTo>
                        <a:cubicBezTo>
                          <a:pt x="376" y="178"/>
                          <a:pt x="376" y="178"/>
                          <a:pt x="376" y="178"/>
                        </a:cubicBezTo>
                        <a:cubicBezTo>
                          <a:pt x="375" y="173"/>
                          <a:pt x="375" y="173"/>
                          <a:pt x="375" y="173"/>
                        </a:cubicBezTo>
                        <a:cubicBezTo>
                          <a:pt x="378" y="166"/>
                          <a:pt x="378" y="166"/>
                          <a:pt x="378" y="166"/>
                        </a:cubicBezTo>
                        <a:cubicBezTo>
                          <a:pt x="383" y="161"/>
                          <a:pt x="383" y="161"/>
                          <a:pt x="383" y="161"/>
                        </a:cubicBezTo>
                        <a:cubicBezTo>
                          <a:pt x="383" y="161"/>
                          <a:pt x="388" y="153"/>
                          <a:pt x="379" y="153"/>
                        </a:cubicBezTo>
                        <a:cubicBezTo>
                          <a:pt x="373" y="155"/>
                          <a:pt x="373" y="155"/>
                          <a:pt x="373" y="155"/>
                        </a:cubicBezTo>
                        <a:cubicBezTo>
                          <a:pt x="370" y="154"/>
                          <a:pt x="370" y="154"/>
                          <a:pt x="370" y="154"/>
                        </a:cubicBezTo>
                        <a:cubicBezTo>
                          <a:pt x="370" y="154"/>
                          <a:pt x="365" y="150"/>
                          <a:pt x="373" y="146"/>
                        </a:cubicBezTo>
                        <a:cubicBezTo>
                          <a:pt x="373" y="146"/>
                          <a:pt x="379" y="141"/>
                          <a:pt x="376" y="128"/>
                        </a:cubicBezTo>
                        <a:cubicBezTo>
                          <a:pt x="376" y="128"/>
                          <a:pt x="386" y="117"/>
                          <a:pt x="376" y="117"/>
                        </a:cubicBezTo>
                        <a:cubicBezTo>
                          <a:pt x="374" y="115"/>
                          <a:pt x="374" y="115"/>
                          <a:pt x="374" y="115"/>
                        </a:cubicBezTo>
                        <a:cubicBezTo>
                          <a:pt x="374" y="115"/>
                          <a:pt x="389" y="101"/>
                          <a:pt x="375" y="95"/>
                        </a:cubicBezTo>
                        <a:cubicBezTo>
                          <a:pt x="375" y="95"/>
                          <a:pt x="349" y="124"/>
                          <a:pt x="332" y="113"/>
                        </a:cubicBezTo>
                        <a:cubicBezTo>
                          <a:pt x="332" y="113"/>
                          <a:pt x="323" y="119"/>
                          <a:pt x="322" y="125"/>
                        </a:cubicBezTo>
                        <a:cubicBezTo>
                          <a:pt x="322" y="125"/>
                          <a:pt x="319" y="129"/>
                          <a:pt x="312" y="129"/>
                        </a:cubicBezTo>
                        <a:cubicBezTo>
                          <a:pt x="312" y="129"/>
                          <a:pt x="291" y="138"/>
                          <a:pt x="295" y="148"/>
                        </a:cubicBezTo>
                        <a:cubicBezTo>
                          <a:pt x="295" y="148"/>
                          <a:pt x="293" y="160"/>
                          <a:pt x="286" y="150"/>
                        </a:cubicBezTo>
                        <a:cubicBezTo>
                          <a:pt x="279" y="140"/>
                          <a:pt x="275" y="134"/>
                          <a:pt x="268" y="136"/>
                        </a:cubicBezTo>
                        <a:cubicBezTo>
                          <a:pt x="268" y="136"/>
                          <a:pt x="266" y="110"/>
                          <a:pt x="259" y="119"/>
                        </a:cubicBezTo>
                        <a:cubicBezTo>
                          <a:pt x="259" y="119"/>
                          <a:pt x="250" y="123"/>
                          <a:pt x="245" y="117"/>
                        </a:cubicBezTo>
                        <a:cubicBezTo>
                          <a:pt x="240" y="111"/>
                          <a:pt x="237" y="107"/>
                          <a:pt x="232" y="107"/>
                        </a:cubicBezTo>
                        <a:cubicBezTo>
                          <a:pt x="227" y="107"/>
                          <a:pt x="220" y="94"/>
                          <a:pt x="231" y="93"/>
                        </a:cubicBezTo>
                        <a:cubicBezTo>
                          <a:pt x="242" y="92"/>
                          <a:pt x="243" y="83"/>
                          <a:pt x="240" y="76"/>
                        </a:cubicBezTo>
                        <a:cubicBezTo>
                          <a:pt x="230" y="72"/>
                          <a:pt x="230" y="72"/>
                          <a:pt x="230" y="72"/>
                        </a:cubicBezTo>
                        <a:cubicBezTo>
                          <a:pt x="230" y="72"/>
                          <a:pt x="225" y="62"/>
                          <a:pt x="225" y="60"/>
                        </a:cubicBezTo>
                        <a:cubicBezTo>
                          <a:pt x="224" y="57"/>
                          <a:pt x="216" y="58"/>
                          <a:pt x="215" y="47"/>
                        </a:cubicBezTo>
                        <a:cubicBezTo>
                          <a:pt x="215" y="47"/>
                          <a:pt x="208" y="44"/>
                          <a:pt x="207" y="55"/>
                        </a:cubicBezTo>
                        <a:cubicBezTo>
                          <a:pt x="207" y="55"/>
                          <a:pt x="205" y="67"/>
                          <a:pt x="199" y="61"/>
                        </a:cubicBezTo>
                        <a:cubicBezTo>
                          <a:pt x="199" y="61"/>
                          <a:pt x="194" y="57"/>
                          <a:pt x="192" y="56"/>
                        </a:cubicBezTo>
                        <a:cubicBezTo>
                          <a:pt x="190" y="55"/>
                          <a:pt x="188" y="45"/>
                          <a:pt x="183" y="45"/>
                        </a:cubicBezTo>
                        <a:cubicBezTo>
                          <a:pt x="178" y="45"/>
                          <a:pt x="169" y="45"/>
                          <a:pt x="169" y="45"/>
                        </a:cubicBezTo>
                        <a:cubicBezTo>
                          <a:pt x="169" y="45"/>
                          <a:pt x="169" y="37"/>
                          <a:pt x="171" y="32"/>
                        </a:cubicBezTo>
                        <a:cubicBezTo>
                          <a:pt x="173" y="26"/>
                          <a:pt x="163" y="26"/>
                          <a:pt x="163" y="26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36" y="13"/>
                          <a:pt x="136" y="13"/>
                          <a:pt x="136" y="13"/>
                        </a:cubicBezTo>
                        <a:cubicBezTo>
                          <a:pt x="136" y="13"/>
                          <a:pt x="122" y="0"/>
                          <a:pt x="117" y="6"/>
                        </a:cubicBezTo>
                        <a:cubicBezTo>
                          <a:pt x="112" y="11"/>
                          <a:pt x="107" y="19"/>
                          <a:pt x="107" y="19"/>
                        </a:cubicBezTo>
                        <a:cubicBezTo>
                          <a:pt x="95" y="22"/>
                          <a:pt x="95" y="22"/>
                          <a:pt x="95" y="22"/>
                        </a:cubicBezTo>
                        <a:cubicBezTo>
                          <a:pt x="95" y="22"/>
                          <a:pt x="83" y="21"/>
                          <a:pt x="92" y="45"/>
                        </a:cubicBezTo>
                        <a:cubicBezTo>
                          <a:pt x="92" y="45"/>
                          <a:pt x="92" y="51"/>
                          <a:pt x="79" y="55"/>
                        </a:cubicBezTo>
                        <a:cubicBezTo>
                          <a:pt x="67" y="59"/>
                          <a:pt x="53" y="64"/>
                          <a:pt x="52" y="73"/>
                        </a:cubicBezTo>
                        <a:cubicBezTo>
                          <a:pt x="52" y="73"/>
                          <a:pt x="42" y="92"/>
                          <a:pt x="50" y="99"/>
                        </a:cubicBezTo>
                        <a:cubicBezTo>
                          <a:pt x="59" y="106"/>
                          <a:pt x="67" y="119"/>
                          <a:pt x="58" y="120"/>
                        </a:cubicBezTo>
                        <a:cubicBezTo>
                          <a:pt x="58" y="120"/>
                          <a:pt x="48" y="121"/>
                          <a:pt x="59" y="126"/>
                        </a:cubicBezTo>
                        <a:cubicBezTo>
                          <a:pt x="69" y="131"/>
                          <a:pt x="81" y="147"/>
                          <a:pt x="72" y="155"/>
                        </a:cubicBezTo>
                        <a:cubicBezTo>
                          <a:pt x="72" y="155"/>
                          <a:pt x="65" y="162"/>
                          <a:pt x="65" y="166"/>
                        </a:cubicBezTo>
                        <a:cubicBezTo>
                          <a:pt x="65" y="166"/>
                          <a:pt x="54" y="177"/>
                          <a:pt x="38" y="176"/>
                        </a:cubicBezTo>
                        <a:cubicBezTo>
                          <a:pt x="38" y="176"/>
                          <a:pt x="36" y="191"/>
                          <a:pt x="30" y="181"/>
                        </a:cubicBezTo>
                        <a:cubicBezTo>
                          <a:pt x="24" y="171"/>
                          <a:pt x="19" y="187"/>
                          <a:pt x="19" y="187"/>
                        </a:cubicBezTo>
                        <a:cubicBezTo>
                          <a:pt x="19" y="187"/>
                          <a:pt x="14" y="196"/>
                          <a:pt x="14" y="202"/>
                        </a:cubicBezTo>
                        <a:cubicBezTo>
                          <a:pt x="14" y="208"/>
                          <a:pt x="11" y="213"/>
                          <a:pt x="11" y="213"/>
                        </a:cubicBezTo>
                        <a:cubicBezTo>
                          <a:pt x="12" y="229"/>
                          <a:pt x="12" y="229"/>
                          <a:pt x="12" y="229"/>
                        </a:cubicBezTo>
                        <a:cubicBezTo>
                          <a:pt x="12" y="229"/>
                          <a:pt x="11" y="230"/>
                          <a:pt x="10" y="231"/>
                        </a:cubicBezTo>
                        <a:cubicBezTo>
                          <a:pt x="10" y="231"/>
                          <a:pt x="10" y="231"/>
                          <a:pt x="10" y="231"/>
                        </a:cubicBezTo>
                        <a:cubicBezTo>
                          <a:pt x="0" y="270"/>
                          <a:pt x="29" y="282"/>
                          <a:pt x="29" y="282"/>
                        </a:cubicBezTo>
                        <a:cubicBezTo>
                          <a:pt x="42" y="283"/>
                          <a:pt x="42" y="292"/>
                          <a:pt x="42" y="292"/>
                        </a:cubicBezTo>
                        <a:cubicBezTo>
                          <a:pt x="51" y="285"/>
                          <a:pt x="59" y="290"/>
                          <a:pt x="59" y="290"/>
                        </a:cubicBezTo>
                        <a:cubicBezTo>
                          <a:pt x="64" y="296"/>
                          <a:pt x="64" y="296"/>
                          <a:pt x="64" y="296"/>
                        </a:cubicBezTo>
                        <a:cubicBezTo>
                          <a:pt x="70" y="302"/>
                          <a:pt x="70" y="302"/>
                          <a:pt x="70" y="302"/>
                        </a:cubicBezTo>
                        <a:cubicBezTo>
                          <a:pt x="78" y="309"/>
                          <a:pt x="78" y="309"/>
                          <a:pt x="78" y="309"/>
                        </a:cubicBezTo>
                        <a:cubicBezTo>
                          <a:pt x="88" y="320"/>
                          <a:pt x="88" y="320"/>
                          <a:pt x="88" y="320"/>
                        </a:cubicBezTo>
                        <a:cubicBezTo>
                          <a:pt x="93" y="324"/>
                          <a:pt x="93" y="324"/>
                          <a:pt x="93" y="324"/>
                        </a:cubicBezTo>
                        <a:cubicBezTo>
                          <a:pt x="102" y="327"/>
                          <a:pt x="102" y="327"/>
                          <a:pt x="102" y="327"/>
                        </a:cubicBezTo>
                        <a:cubicBezTo>
                          <a:pt x="109" y="330"/>
                          <a:pt x="109" y="330"/>
                          <a:pt x="109" y="330"/>
                        </a:cubicBezTo>
                        <a:cubicBezTo>
                          <a:pt x="113" y="333"/>
                          <a:pt x="113" y="333"/>
                          <a:pt x="113" y="333"/>
                        </a:cubicBezTo>
                        <a:cubicBezTo>
                          <a:pt x="121" y="332"/>
                          <a:pt x="121" y="332"/>
                          <a:pt x="121" y="332"/>
                        </a:cubicBezTo>
                        <a:cubicBezTo>
                          <a:pt x="134" y="332"/>
                          <a:pt x="128" y="327"/>
                          <a:pt x="128" y="327"/>
                        </a:cubicBezTo>
                        <a:cubicBezTo>
                          <a:pt x="128" y="327"/>
                          <a:pt x="120" y="320"/>
                          <a:pt x="124" y="318"/>
                        </a:cubicBezTo>
                        <a:cubicBezTo>
                          <a:pt x="128" y="316"/>
                          <a:pt x="133" y="310"/>
                          <a:pt x="133" y="310"/>
                        </a:cubicBezTo>
                        <a:cubicBezTo>
                          <a:pt x="133" y="301"/>
                          <a:pt x="133" y="290"/>
                          <a:pt x="138" y="297"/>
                        </a:cubicBezTo>
                        <a:cubicBezTo>
                          <a:pt x="144" y="303"/>
                          <a:pt x="155" y="315"/>
                          <a:pt x="161" y="315"/>
                        </a:cubicBezTo>
                        <a:cubicBezTo>
                          <a:pt x="166" y="316"/>
                          <a:pt x="179" y="316"/>
                          <a:pt x="191" y="324"/>
                        </a:cubicBezTo>
                        <a:cubicBezTo>
                          <a:pt x="204" y="332"/>
                          <a:pt x="221" y="315"/>
                          <a:pt x="221" y="315"/>
                        </a:cubicBezTo>
                        <a:cubicBezTo>
                          <a:pt x="236" y="312"/>
                          <a:pt x="236" y="312"/>
                          <a:pt x="236" y="312"/>
                        </a:cubicBezTo>
                        <a:cubicBezTo>
                          <a:pt x="247" y="300"/>
                          <a:pt x="247" y="300"/>
                          <a:pt x="247" y="300"/>
                        </a:cubicBezTo>
                        <a:cubicBezTo>
                          <a:pt x="266" y="290"/>
                          <a:pt x="256" y="311"/>
                          <a:pt x="256" y="311"/>
                        </a:cubicBezTo>
                        <a:cubicBezTo>
                          <a:pt x="260" y="317"/>
                          <a:pt x="251" y="321"/>
                          <a:pt x="251" y="321"/>
                        </a:cubicBezTo>
                        <a:cubicBezTo>
                          <a:pt x="239" y="324"/>
                          <a:pt x="242" y="333"/>
                          <a:pt x="242" y="333"/>
                        </a:cubicBezTo>
                        <a:cubicBezTo>
                          <a:pt x="247" y="341"/>
                          <a:pt x="239" y="345"/>
                          <a:pt x="239" y="345"/>
                        </a:cubicBezTo>
                        <a:cubicBezTo>
                          <a:pt x="243" y="348"/>
                          <a:pt x="243" y="348"/>
                          <a:pt x="243" y="348"/>
                        </a:cubicBezTo>
                        <a:cubicBezTo>
                          <a:pt x="243" y="348"/>
                          <a:pt x="247" y="350"/>
                          <a:pt x="249" y="351"/>
                        </a:cubicBezTo>
                        <a:cubicBezTo>
                          <a:pt x="250" y="352"/>
                          <a:pt x="252" y="355"/>
                          <a:pt x="252" y="355"/>
                        </a:cubicBezTo>
                        <a:lnTo>
                          <a:pt x="255" y="361"/>
                        </a:ln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唐山"/>
                  <p:cNvSpPr/>
                  <p:nvPr/>
                </p:nvSpPr>
                <p:spPr bwMode="auto">
                  <a:xfrm rot="2029057">
                    <a:off x="4679950" y="3524250"/>
                    <a:ext cx="838200" cy="695325"/>
                  </a:xfrm>
                  <a:custGeom>
                    <a:avLst/>
                    <a:gdLst>
                      <a:gd name="T0" fmla="*/ 213 w 253"/>
                      <a:gd name="T1" fmla="*/ 108 h 221"/>
                      <a:gd name="T2" fmla="*/ 203 w 253"/>
                      <a:gd name="T3" fmla="*/ 108 h 221"/>
                      <a:gd name="T4" fmla="*/ 195 w 253"/>
                      <a:gd name="T5" fmla="*/ 106 h 221"/>
                      <a:gd name="T6" fmla="*/ 190 w 253"/>
                      <a:gd name="T7" fmla="*/ 101 h 221"/>
                      <a:gd name="T8" fmla="*/ 185 w 253"/>
                      <a:gd name="T9" fmla="*/ 99 h 221"/>
                      <a:gd name="T10" fmla="*/ 179 w 253"/>
                      <a:gd name="T11" fmla="*/ 99 h 221"/>
                      <a:gd name="T12" fmla="*/ 174 w 253"/>
                      <a:gd name="T13" fmla="*/ 95 h 221"/>
                      <a:gd name="T14" fmla="*/ 171 w 253"/>
                      <a:gd name="T15" fmla="*/ 87 h 221"/>
                      <a:gd name="T16" fmla="*/ 163 w 253"/>
                      <a:gd name="T17" fmla="*/ 66 h 221"/>
                      <a:gd name="T18" fmla="*/ 161 w 253"/>
                      <a:gd name="T19" fmla="*/ 54 h 221"/>
                      <a:gd name="T20" fmla="*/ 159 w 253"/>
                      <a:gd name="T21" fmla="*/ 49 h 221"/>
                      <a:gd name="T22" fmla="*/ 156 w 253"/>
                      <a:gd name="T23" fmla="*/ 45 h 221"/>
                      <a:gd name="T24" fmla="*/ 151 w 253"/>
                      <a:gd name="T25" fmla="*/ 37 h 221"/>
                      <a:gd name="T26" fmla="*/ 148 w 253"/>
                      <a:gd name="T27" fmla="*/ 29 h 221"/>
                      <a:gd name="T28" fmla="*/ 128 w 253"/>
                      <a:gd name="T29" fmla="*/ 22 h 221"/>
                      <a:gd name="T30" fmla="*/ 105 w 253"/>
                      <a:gd name="T31" fmla="*/ 25 h 221"/>
                      <a:gd name="T32" fmla="*/ 101 w 253"/>
                      <a:gd name="T33" fmla="*/ 24 h 221"/>
                      <a:gd name="T34" fmla="*/ 81 w 253"/>
                      <a:gd name="T35" fmla="*/ 5 h 221"/>
                      <a:gd name="T36" fmla="*/ 43 w 253"/>
                      <a:gd name="T37" fmla="*/ 45 h 221"/>
                      <a:gd name="T38" fmla="*/ 0 w 253"/>
                      <a:gd name="T39" fmla="*/ 110 h 221"/>
                      <a:gd name="T40" fmla="*/ 2 w 253"/>
                      <a:gd name="T41" fmla="*/ 109 h 221"/>
                      <a:gd name="T42" fmla="*/ 32 w 253"/>
                      <a:gd name="T43" fmla="*/ 113 h 221"/>
                      <a:gd name="T44" fmla="*/ 27 w 253"/>
                      <a:gd name="T45" fmla="*/ 139 h 221"/>
                      <a:gd name="T46" fmla="*/ 44 w 253"/>
                      <a:gd name="T47" fmla="*/ 171 h 221"/>
                      <a:gd name="T48" fmla="*/ 66 w 253"/>
                      <a:gd name="T49" fmla="*/ 187 h 221"/>
                      <a:gd name="T50" fmla="*/ 77 w 253"/>
                      <a:gd name="T51" fmla="*/ 191 h 221"/>
                      <a:gd name="T52" fmla="*/ 102 w 253"/>
                      <a:gd name="T53" fmla="*/ 182 h 221"/>
                      <a:gd name="T54" fmla="*/ 106 w 253"/>
                      <a:gd name="T55" fmla="*/ 195 h 221"/>
                      <a:gd name="T56" fmla="*/ 110 w 253"/>
                      <a:gd name="T57" fmla="*/ 209 h 221"/>
                      <a:gd name="T58" fmla="*/ 129 w 253"/>
                      <a:gd name="T59" fmla="*/ 205 h 221"/>
                      <a:gd name="T60" fmla="*/ 141 w 253"/>
                      <a:gd name="T61" fmla="*/ 206 h 221"/>
                      <a:gd name="T62" fmla="*/ 159 w 253"/>
                      <a:gd name="T63" fmla="*/ 209 h 221"/>
                      <a:gd name="T64" fmla="*/ 179 w 253"/>
                      <a:gd name="T65" fmla="*/ 219 h 221"/>
                      <a:gd name="T66" fmla="*/ 191 w 253"/>
                      <a:gd name="T67" fmla="*/ 210 h 221"/>
                      <a:gd name="T68" fmla="*/ 228 w 253"/>
                      <a:gd name="T69" fmla="*/ 166 h 221"/>
                      <a:gd name="T70" fmla="*/ 235 w 253"/>
                      <a:gd name="T71" fmla="*/ 157 h 221"/>
                      <a:gd name="T72" fmla="*/ 244 w 253"/>
                      <a:gd name="T73" fmla="*/ 136 h 221"/>
                      <a:gd name="T74" fmla="*/ 245 w 253"/>
                      <a:gd name="T75" fmla="*/ 116 h 221"/>
                      <a:gd name="T76" fmla="*/ 253 w 253"/>
                      <a:gd name="T77" fmla="*/ 108 h 221"/>
                      <a:gd name="T78" fmla="*/ 244 w 253"/>
                      <a:gd name="T79" fmla="*/ 94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53" h="221">
                        <a:moveTo>
                          <a:pt x="217" y="109"/>
                        </a:moveTo>
                        <a:cubicBezTo>
                          <a:pt x="213" y="108"/>
                          <a:pt x="213" y="108"/>
                          <a:pt x="213" y="108"/>
                        </a:cubicBezTo>
                        <a:cubicBezTo>
                          <a:pt x="213" y="108"/>
                          <a:pt x="207" y="99"/>
                          <a:pt x="204" y="104"/>
                        </a:cubicBezTo>
                        <a:cubicBezTo>
                          <a:pt x="203" y="108"/>
                          <a:pt x="203" y="108"/>
                          <a:pt x="203" y="108"/>
                        </a:cubicBezTo>
                        <a:cubicBezTo>
                          <a:pt x="199" y="108"/>
                          <a:pt x="199" y="108"/>
                          <a:pt x="199" y="108"/>
                        </a:cubicBezTo>
                        <a:cubicBezTo>
                          <a:pt x="195" y="106"/>
                          <a:pt x="195" y="106"/>
                          <a:pt x="195" y="106"/>
                        </a:cubicBezTo>
                        <a:cubicBezTo>
                          <a:pt x="191" y="103"/>
                          <a:pt x="191" y="103"/>
                          <a:pt x="191" y="103"/>
                        </a:cubicBezTo>
                        <a:cubicBezTo>
                          <a:pt x="190" y="101"/>
                          <a:pt x="190" y="101"/>
                          <a:pt x="190" y="101"/>
                        </a:cubicBezTo>
                        <a:cubicBezTo>
                          <a:pt x="187" y="99"/>
                          <a:pt x="187" y="99"/>
                          <a:pt x="187" y="99"/>
                        </a:cubicBezTo>
                        <a:cubicBezTo>
                          <a:pt x="187" y="99"/>
                          <a:pt x="186" y="99"/>
                          <a:pt x="185" y="99"/>
                        </a:cubicBezTo>
                        <a:cubicBezTo>
                          <a:pt x="183" y="99"/>
                          <a:pt x="183" y="99"/>
                          <a:pt x="183" y="99"/>
                        </a:cubicBezTo>
                        <a:cubicBezTo>
                          <a:pt x="179" y="99"/>
                          <a:pt x="179" y="99"/>
                          <a:pt x="179" y="99"/>
                        </a:cubicBezTo>
                        <a:cubicBezTo>
                          <a:pt x="178" y="98"/>
                          <a:pt x="178" y="98"/>
                          <a:pt x="178" y="98"/>
                        </a:cubicBezTo>
                        <a:cubicBezTo>
                          <a:pt x="174" y="95"/>
                          <a:pt x="174" y="95"/>
                          <a:pt x="174" y="95"/>
                        </a:cubicBezTo>
                        <a:cubicBezTo>
                          <a:pt x="173" y="92"/>
                          <a:pt x="173" y="92"/>
                          <a:pt x="173" y="92"/>
                        </a:cubicBezTo>
                        <a:cubicBezTo>
                          <a:pt x="171" y="87"/>
                          <a:pt x="171" y="87"/>
                          <a:pt x="171" y="87"/>
                        </a:cubicBezTo>
                        <a:cubicBezTo>
                          <a:pt x="169" y="78"/>
                          <a:pt x="169" y="78"/>
                          <a:pt x="169" y="78"/>
                        </a:cubicBezTo>
                        <a:cubicBezTo>
                          <a:pt x="163" y="66"/>
                          <a:pt x="163" y="66"/>
                          <a:pt x="163" y="66"/>
                        </a:cubicBezTo>
                        <a:cubicBezTo>
                          <a:pt x="162" y="60"/>
                          <a:pt x="162" y="60"/>
                          <a:pt x="162" y="60"/>
                        </a:cubicBezTo>
                        <a:cubicBezTo>
                          <a:pt x="161" y="54"/>
                          <a:pt x="161" y="54"/>
                          <a:pt x="161" y="54"/>
                        </a:cubicBezTo>
                        <a:cubicBezTo>
                          <a:pt x="160" y="51"/>
                          <a:pt x="160" y="51"/>
                          <a:pt x="160" y="51"/>
                        </a:cubicBezTo>
                        <a:cubicBezTo>
                          <a:pt x="159" y="49"/>
                          <a:pt x="159" y="49"/>
                          <a:pt x="159" y="49"/>
                        </a:cubicBezTo>
                        <a:cubicBezTo>
                          <a:pt x="157" y="47"/>
                          <a:pt x="157" y="47"/>
                          <a:pt x="157" y="47"/>
                        </a:cubicBezTo>
                        <a:cubicBezTo>
                          <a:pt x="156" y="45"/>
                          <a:pt x="156" y="45"/>
                          <a:pt x="156" y="45"/>
                        </a:cubicBezTo>
                        <a:cubicBezTo>
                          <a:pt x="154" y="43"/>
                          <a:pt x="154" y="43"/>
                          <a:pt x="154" y="43"/>
                        </a:cubicBezTo>
                        <a:cubicBezTo>
                          <a:pt x="151" y="37"/>
                          <a:pt x="151" y="37"/>
                          <a:pt x="151" y="37"/>
                        </a:cubicBezTo>
                        <a:cubicBezTo>
                          <a:pt x="150" y="33"/>
                          <a:pt x="150" y="33"/>
                          <a:pt x="150" y="33"/>
                        </a:cubicBezTo>
                        <a:cubicBezTo>
                          <a:pt x="148" y="29"/>
                          <a:pt x="148" y="29"/>
                          <a:pt x="148" y="29"/>
                        </a:cubicBezTo>
                        <a:cubicBezTo>
                          <a:pt x="148" y="29"/>
                          <a:pt x="145" y="18"/>
                          <a:pt x="136" y="19"/>
                        </a:cubicBezTo>
                        <a:cubicBezTo>
                          <a:pt x="128" y="22"/>
                          <a:pt x="128" y="22"/>
                          <a:pt x="128" y="22"/>
                        </a:cubicBezTo>
                        <a:cubicBezTo>
                          <a:pt x="111" y="24"/>
                          <a:pt x="111" y="24"/>
                          <a:pt x="111" y="24"/>
                        </a:cubicBezTo>
                        <a:cubicBezTo>
                          <a:pt x="105" y="25"/>
                          <a:pt x="105" y="25"/>
                          <a:pt x="105" y="25"/>
                        </a:cubicBezTo>
                        <a:cubicBezTo>
                          <a:pt x="102" y="24"/>
                          <a:pt x="102" y="24"/>
                          <a:pt x="102" y="24"/>
                        </a:cubicBezTo>
                        <a:cubicBezTo>
                          <a:pt x="101" y="24"/>
                          <a:pt x="101" y="24"/>
                          <a:pt x="101" y="24"/>
                        </a:cubicBezTo>
                        <a:cubicBezTo>
                          <a:pt x="96" y="24"/>
                          <a:pt x="90" y="13"/>
                          <a:pt x="90" y="13"/>
                        </a:cubicBezTo>
                        <a:cubicBezTo>
                          <a:pt x="90" y="11"/>
                          <a:pt x="84" y="0"/>
                          <a:pt x="81" y="5"/>
                        </a:cubicBezTo>
                        <a:cubicBezTo>
                          <a:pt x="77" y="13"/>
                          <a:pt x="57" y="23"/>
                          <a:pt x="57" y="23"/>
                        </a:cubicBezTo>
                        <a:cubicBezTo>
                          <a:pt x="57" y="23"/>
                          <a:pt x="40" y="29"/>
                          <a:pt x="43" y="45"/>
                        </a:cubicBezTo>
                        <a:cubicBezTo>
                          <a:pt x="46" y="60"/>
                          <a:pt x="37" y="62"/>
                          <a:pt x="37" y="62"/>
                        </a:cubicBezTo>
                        <a:cubicBezTo>
                          <a:pt x="0" y="110"/>
                          <a:pt x="0" y="110"/>
                          <a:pt x="0" y="110"/>
                        </a:cubicBezTo>
                        <a:cubicBezTo>
                          <a:pt x="0" y="110"/>
                          <a:pt x="0" y="110"/>
                          <a:pt x="0" y="110"/>
                        </a:cubicBezTo>
                        <a:cubicBezTo>
                          <a:pt x="1" y="110"/>
                          <a:pt x="1" y="109"/>
                          <a:pt x="2" y="109"/>
                        </a:cubicBezTo>
                        <a:cubicBezTo>
                          <a:pt x="9" y="103"/>
                          <a:pt x="19" y="114"/>
                          <a:pt x="19" y="114"/>
                        </a:cubicBezTo>
                        <a:cubicBezTo>
                          <a:pt x="19" y="114"/>
                          <a:pt x="30" y="116"/>
                          <a:pt x="32" y="113"/>
                        </a:cubicBezTo>
                        <a:cubicBezTo>
                          <a:pt x="33" y="110"/>
                          <a:pt x="58" y="123"/>
                          <a:pt x="49" y="128"/>
                        </a:cubicBezTo>
                        <a:cubicBezTo>
                          <a:pt x="40" y="133"/>
                          <a:pt x="27" y="139"/>
                          <a:pt x="27" y="139"/>
                        </a:cubicBezTo>
                        <a:cubicBezTo>
                          <a:pt x="27" y="139"/>
                          <a:pt x="22" y="146"/>
                          <a:pt x="26" y="149"/>
                        </a:cubicBezTo>
                        <a:cubicBezTo>
                          <a:pt x="31" y="152"/>
                          <a:pt x="44" y="171"/>
                          <a:pt x="44" y="171"/>
                        </a:cubicBezTo>
                        <a:cubicBezTo>
                          <a:pt x="44" y="171"/>
                          <a:pt x="54" y="174"/>
                          <a:pt x="58" y="172"/>
                        </a:cubicBezTo>
                        <a:cubicBezTo>
                          <a:pt x="63" y="171"/>
                          <a:pt x="66" y="187"/>
                          <a:pt x="66" y="187"/>
                        </a:cubicBezTo>
                        <a:cubicBezTo>
                          <a:pt x="66" y="187"/>
                          <a:pt x="69" y="188"/>
                          <a:pt x="74" y="187"/>
                        </a:cubicBezTo>
                        <a:cubicBezTo>
                          <a:pt x="79" y="186"/>
                          <a:pt x="77" y="191"/>
                          <a:pt x="77" y="191"/>
                        </a:cubicBezTo>
                        <a:cubicBezTo>
                          <a:pt x="77" y="191"/>
                          <a:pt x="81" y="192"/>
                          <a:pt x="82" y="187"/>
                        </a:cubicBezTo>
                        <a:cubicBezTo>
                          <a:pt x="83" y="182"/>
                          <a:pt x="96" y="159"/>
                          <a:pt x="102" y="182"/>
                        </a:cubicBezTo>
                        <a:cubicBezTo>
                          <a:pt x="104" y="192"/>
                          <a:pt x="104" y="192"/>
                          <a:pt x="104" y="192"/>
                        </a:cubicBezTo>
                        <a:cubicBezTo>
                          <a:pt x="106" y="195"/>
                          <a:pt x="106" y="195"/>
                          <a:pt x="106" y="195"/>
                        </a:cubicBezTo>
                        <a:cubicBezTo>
                          <a:pt x="106" y="195"/>
                          <a:pt x="110" y="202"/>
                          <a:pt x="110" y="207"/>
                        </a:cubicBezTo>
                        <a:cubicBezTo>
                          <a:pt x="110" y="209"/>
                          <a:pt x="110" y="209"/>
                          <a:pt x="110" y="209"/>
                        </a:cubicBezTo>
                        <a:cubicBezTo>
                          <a:pt x="110" y="209"/>
                          <a:pt x="116" y="201"/>
                          <a:pt x="121" y="208"/>
                        </a:cubicBezTo>
                        <a:cubicBezTo>
                          <a:pt x="121" y="208"/>
                          <a:pt x="127" y="208"/>
                          <a:pt x="129" y="205"/>
                        </a:cubicBezTo>
                        <a:cubicBezTo>
                          <a:pt x="136" y="208"/>
                          <a:pt x="136" y="208"/>
                          <a:pt x="136" y="208"/>
                        </a:cubicBezTo>
                        <a:cubicBezTo>
                          <a:pt x="141" y="206"/>
                          <a:pt x="141" y="206"/>
                          <a:pt x="141" y="206"/>
                        </a:cubicBezTo>
                        <a:cubicBezTo>
                          <a:pt x="152" y="209"/>
                          <a:pt x="152" y="209"/>
                          <a:pt x="152" y="209"/>
                        </a:cubicBezTo>
                        <a:cubicBezTo>
                          <a:pt x="159" y="209"/>
                          <a:pt x="159" y="209"/>
                          <a:pt x="159" y="209"/>
                        </a:cubicBezTo>
                        <a:cubicBezTo>
                          <a:pt x="166" y="216"/>
                          <a:pt x="166" y="216"/>
                          <a:pt x="166" y="216"/>
                        </a:cubicBezTo>
                        <a:cubicBezTo>
                          <a:pt x="166" y="216"/>
                          <a:pt x="177" y="219"/>
                          <a:pt x="179" y="219"/>
                        </a:cubicBezTo>
                        <a:cubicBezTo>
                          <a:pt x="183" y="221"/>
                          <a:pt x="183" y="221"/>
                          <a:pt x="183" y="221"/>
                        </a:cubicBezTo>
                        <a:cubicBezTo>
                          <a:pt x="183" y="221"/>
                          <a:pt x="191" y="216"/>
                          <a:pt x="191" y="210"/>
                        </a:cubicBezTo>
                        <a:cubicBezTo>
                          <a:pt x="191" y="210"/>
                          <a:pt x="202" y="180"/>
                          <a:pt x="211" y="178"/>
                        </a:cubicBezTo>
                        <a:cubicBezTo>
                          <a:pt x="211" y="178"/>
                          <a:pt x="229" y="182"/>
                          <a:pt x="228" y="166"/>
                        </a:cubicBezTo>
                        <a:cubicBezTo>
                          <a:pt x="228" y="166"/>
                          <a:pt x="228" y="157"/>
                          <a:pt x="233" y="166"/>
                        </a:cubicBezTo>
                        <a:cubicBezTo>
                          <a:pt x="233" y="166"/>
                          <a:pt x="235" y="166"/>
                          <a:pt x="235" y="157"/>
                        </a:cubicBezTo>
                        <a:cubicBezTo>
                          <a:pt x="243" y="153"/>
                          <a:pt x="243" y="153"/>
                          <a:pt x="243" y="153"/>
                        </a:cubicBezTo>
                        <a:cubicBezTo>
                          <a:pt x="243" y="153"/>
                          <a:pt x="247" y="140"/>
                          <a:pt x="244" y="136"/>
                        </a:cubicBezTo>
                        <a:cubicBezTo>
                          <a:pt x="244" y="136"/>
                          <a:pt x="243" y="133"/>
                          <a:pt x="247" y="128"/>
                        </a:cubicBezTo>
                        <a:cubicBezTo>
                          <a:pt x="247" y="128"/>
                          <a:pt x="249" y="120"/>
                          <a:pt x="245" y="116"/>
                        </a:cubicBezTo>
                        <a:cubicBezTo>
                          <a:pt x="245" y="116"/>
                          <a:pt x="243" y="113"/>
                          <a:pt x="250" y="109"/>
                        </a:cubicBezTo>
                        <a:cubicBezTo>
                          <a:pt x="253" y="108"/>
                          <a:pt x="253" y="108"/>
                          <a:pt x="253" y="108"/>
                        </a:cubicBezTo>
                        <a:cubicBezTo>
                          <a:pt x="253" y="103"/>
                          <a:pt x="253" y="103"/>
                          <a:pt x="253" y="103"/>
                        </a:cubicBezTo>
                        <a:cubicBezTo>
                          <a:pt x="244" y="94"/>
                          <a:pt x="244" y="94"/>
                          <a:pt x="244" y="94"/>
                        </a:cubicBezTo>
                        <a:lnTo>
                          <a:pt x="217" y="109"/>
                        </a:ln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廊坊"/>
                  <p:cNvSpPr/>
                  <p:nvPr/>
                </p:nvSpPr>
                <p:spPr bwMode="auto">
                  <a:xfrm rot="2029057">
                    <a:off x="4060825" y="3895725"/>
                    <a:ext cx="466725" cy="581025"/>
                  </a:xfrm>
                  <a:custGeom>
                    <a:avLst/>
                    <a:gdLst>
                      <a:gd name="T0" fmla="*/ 133 w 141"/>
                      <a:gd name="T1" fmla="*/ 160 h 185"/>
                      <a:gd name="T2" fmla="*/ 134 w 141"/>
                      <a:gd name="T3" fmla="*/ 131 h 185"/>
                      <a:gd name="T4" fmla="*/ 132 w 141"/>
                      <a:gd name="T5" fmla="*/ 123 h 185"/>
                      <a:gd name="T6" fmla="*/ 105 w 141"/>
                      <a:gd name="T7" fmla="*/ 85 h 185"/>
                      <a:gd name="T8" fmla="*/ 107 w 141"/>
                      <a:gd name="T9" fmla="*/ 63 h 185"/>
                      <a:gd name="T10" fmla="*/ 95 w 141"/>
                      <a:gd name="T11" fmla="*/ 49 h 185"/>
                      <a:gd name="T12" fmla="*/ 93 w 141"/>
                      <a:gd name="T13" fmla="*/ 39 h 185"/>
                      <a:gd name="T14" fmla="*/ 87 w 141"/>
                      <a:gd name="T15" fmla="*/ 35 h 185"/>
                      <a:gd name="T16" fmla="*/ 81 w 141"/>
                      <a:gd name="T17" fmla="*/ 31 h 185"/>
                      <a:gd name="T18" fmla="*/ 80 w 141"/>
                      <a:gd name="T19" fmla="*/ 25 h 185"/>
                      <a:gd name="T20" fmla="*/ 82 w 141"/>
                      <a:gd name="T21" fmla="*/ 19 h 185"/>
                      <a:gd name="T22" fmla="*/ 79 w 141"/>
                      <a:gd name="T23" fmla="*/ 17 h 185"/>
                      <a:gd name="T24" fmla="*/ 73 w 141"/>
                      <a:gd name="T25" fmla="*/ 15 h 185"/>
                      <a:gd name="T26" fmla="*/ 68 w 141"/>
                      <a:gd name="T27" fmla="*/ 9 h 185"/>
                      <a:gd name="T28" fmla="*/ 63 w 141"/>
                      <a:gd name="T29" fmla="*/ 3 h 185"/>
                      <a:gd name="T30" fmla="*/ 63 w 141"/>
                      <a:gd name="T31" fmla="*/ 2 h 185"/>
                      <a:gd name="T32" fmla="*/ 53 w 141"/>
                      <a:gd name="T33" fmla="*/ 0 h 185"/>
                      <a:gd name="T34" fmla="*/ 52 w 141"/>
                      <a:gd name="T35" fmla="*/ 5 h 185"/>
                      <a:gd name="T36" fmla="*/ 49 w 141"/>
                      <a:gd name="T37" fmla="*/ 10 h 185"/>
                      <a:gd name="T38" fmla="*/ 40 w 141"/>
                      <a:gd name="T39" fmla="*/ 11 h 185"/>
                      <a:gd name="T40" fmla="*/ 33 w 141"/>
                      <a:gd name="T41" fmla="*/ 27 h 185"/>
                      <a:gd name="T42" fmla="*/ 34 w 141"/>
                      <a:gd name="T43" fmla="*/ 52 h 185"/>
                      <a:gd name="T44" fmla="*/ 9 w 141"/>
                      <a:gd name="T45" fmla="*/ 47 h 185"/>
                      <a:gd name="T46" fmla="*/ 1 w 141"/>
                      <a:gd name="T47" fmla="*/ 55 h 185"/>
                      <a:gd name="T48" fmla="*/ 35 w 141"/>
                      <a:gd name="T49" fmla="*/ 100 h 185"/>
                      <a:gd name="T50" fmla="*/ 54 w 141"/>
                      <a:gd name="T51" fmla="*/ 109 h 185"/>
                      <a:gd name="T52" fmla="*/ 61 w 141"/>
                      <a:gd name="T53" fmla="*/ 121 h 185"/>
                      <a:gd name="T54" fmla="*/ 49 w 141"/>
                      <a:gd name="T55" fmla="*/ 137 h 185"/>
                      <a:gd name="T56" fmla="*/ 91 w 141"/>
                      <a:gd name="T57" fmla="*/ 152 h 185"/>
                      <a:gd name="T58" fmla="*/ 91 w 141"/>
                      <a:gd name="T59" fmla="*/ 157 h 185"/>
                      <a:gd name="T60" fmla="*/ 94 w 141"/>
                      <a:gd name="T61" fmla="*/ 162 h 185"/>
                      <a:gd name="T62" fmla="*/ 96 w 141"/>
                      <a:gd name="T63" fmla="*/ 167 h 185"/>
                      <a:gd name="T64" fmla="*/ 101 w 141"/>
                      <a:gd name="T65" fmla="*/ 170 h 185"/>
                      <a:gd name="T66" fmla="*/ 106 w 141"/>
                      <a:gd name="T67" fmla="*/ 173 h 185"/>
                      <a:gd name="T68" fmla="*/ 110 w 141"/>
                      <a:gd name="T69" fmla="*/ 176 h 1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41" h="185">
                        <a:moveTo>
                          <a:pt x="114" y="179"/>
                        </a:moveTo>
                        <a:cubicBezTo>
                          <a:pt x="140" y="185"/>
                          <a:pt x="133" y="160"/>
                          <a:pt x="133" y="160"/>
                        </a:cubicBezTo>
                        <a:cubicBezTo>
                          <a:pt x="132" y="150"/>
                          <a:pt x="132" y="150"/>
                          <a:pt x="132" y="150"/>
                        </a:cubicBezTo>
                        <a:cubicBezTo>
                          <a:pt x="141" y="145"/>
                          <a:pt x="134" y="133"/>
                          <a:pt x="134" y="131"/>
                        </a:cubicBezTo>
                        <a:cubicBezTo>
                          <a:pt x="134" y="129"/>
                          <a:pt x="132" y="123"/>
                          <a:pt x="132" y="123"/>
                        </a:cubicBezTo>
                        <a:cubicBezTo>
                          <a:pt x="132" y="123"/>
                          <a:pt x="132" y="123"/>
                          <a:pt x="132" y="123"/>
                        </a:cubicBezTo>
                        <a:cubicBezTo>
                          <a:pt x="129" y="122"/>
                          <a:pt x="126" y="123"/>
                          <a:pt x="126" y="123"/>
                        </a:cubicBezTo>
                        <a:cubicBezTo>
                          <a:pt x="126" y="123"/>
                          <a:pt x="100" y="105"/>
                          <a:pt x="105" y="85"/>
                        </a:cubicBezTo>
                        <a:cubicBezTo>
                          <a:pt x="105" y="85"/>
                          <a:pt x="114" y="79"/>
                          <a:pt x="113" y="70"/>
                        </a:cubicBezTo>
                        <a:cubicBezTo>
                          <a:pt x="113" y="70"/>
                          <a:pt x="116" y="54"/>
                          <a:pt x="107" y="63"/>
                        </a:cubicBezTo>
                        <a:cubicBezTo>
                          <a:pt x="97" y="52"/>
                          <a:pt x="97" y="52"/>
                          <a:pt x="97" y="52"/>
                        </a:cubicBezTo>
                        <a:cubicBezTo>
                          <a:pt x="95" y="49"/>
                          <a:pt x="95" y="49"/>
                          <a:pt x="95" y="49"/>
                        </a:cubicBezTo>
                        <a:cubicBezTo>
                          <a:pt x="95" y="43"/>
                          <a:pt x="95" y="43"/>
                          <a:pt x="95" y="43"/>
                        </a:cubicBezTo>
                        <a:cubicBezTo>
                          <a:pt x="93" y="39"/>
                          <a:pt x="93" y="39"/>
                          <a:pt x="93" y="39"/>
                        </a:cubicBezTo>
                        <a:cubicBezTo>
                          <a:pt x="90" y="36"/>
                          <a:pt x="90" y="36"/>
                          <a:pt x="90" y="36"/>
                        </a:cubicBezTo>
                        <a:cubicBezTo>
                          <a:pt x="87" y="35"/>
                          <a:pt x="87" y="35"/>
                          <a:pt x="87" y="35"/>
                        </a:cubicBezTo>
                        <a:cubicBezTo>
                          <a:pt x="83" y="33"/>
                          <a:pt x="83" y="33"/>
                          <a:pt x="83" y="33"/>
                        </a:cubicBezTo>
                        <a:cubicBezTo>
                          <a:pt x="81" y="31"/>
                          <a:pt x="81" y="31"/>
                          <a:pt x="81" y="31"/>
                        </a:cubicBezTo>
                        <a:cubicBezTo>
                          <a:pt x="79" y="28"/>
                          <a:pt x="79" y="28"/>
                          <a:pt x="79" y="28"/>
                        </a:cubicBezTo>
                        <a:cubicBezTo>
                          <a:pt x="80" y="25"/>
                          <a:pt x="80" y="25"/>
                          <a:pt x="80" y="25"/>
                        </a:cubicBezTo>
                        <a:cubicBezTo>
                          <a:pt x="81" y="21"/>
                          <a:pt x="81" y="21"/>
                          <a:pt x="81" y="21"/>
                        </a:cubicBezTo>
                        <a:cubicBezTo>
                          <a:pt x="82" y="19"/>
                          <a:pt x="82" y="19"/>
                          <a:pt x="82" y="19"/>
                        </a:cubicBezTo>
                        <a:cubicBezTo>
                          <a:pt x="82" y="17"/>
                          <a:pt x="82" y="17"/>
                          <a:pt x="82" y="17"/>
                        </a:cubicBezTo>
                        <a:cubicBezTo>
                          <a:pt x="79" y="17"/>
                          <a:pt x="79" y="17"/>
                          <a:pt x="79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9"/>
                          <a:pt x="73" y="9"/>
                          <a:pt x="73" y="9"/>
                        </a:cubicBezTo>
                        <a:cubicBezTo>
                          <a:pt x="68" y="9"/>
                          <a:pt x="68" y="9"/>
                          <a:pt x="68" y="9"/>
                        </a:cubicBezTo>
                        <a:cubicBezTo>
                          <a:pt x="64" y="6"/>
                          <a:pt x="64" y="6"/>
                          <a:pt x="64" y="6"/>
                        </a:cubicBezTo>
                        <a:cubicBezTo>
                          <a:pt x="63" y="3"/>
                          <a:pt x="63" y="3"/>
                          <a:pt x="63" y="3"/>
                        </a:cubicBezTo>
                        <a:cubicBezTo>
                          <a:pt x="63" y="2"/>
                          <a:pt x="63" y="2"/>
                          <a:pt x="63" y="2"/>
                        </a:cubicBezTo>
                        <a:cubicBezTo>
                          <a:pt x="63" y="2"/>
                          <a:pt x="63" y="2"/>
                          <a:pt x="63" y="2"/>
                        </a:cubicBezTo>
                        <a:cubicBezTo>
                          <a:pt x="61" y="4"/>
                          <a:pt x="55" y="0"/>
                          <a:pt x="55" y="0"/>
                        </a:cubicBezTo>
                        <a:cubicBezTo>
                          <a:pt x="53" y="0"/>
                          <a:pt x="53" y="0"/>
                          <a:pt x="53" y="0"/>
                        </a:cubicBezTo>
                        <a:cubicBezTo>
                          <a:pt x="52" y="2"/>
                          <a:pt x="52" y="2"/>
                          <a:pt x="52" y="2"/>
                        </a:cubicBezTo>
                        <a:cubicBezTo>
                          <a:pt x="52" y="5"/>
                          <a:pt x="52" y="5"/>
                          <a:pt x="52" y="5"/>
                        </a:cubicBezTo>
                        <a:cubicBezTo>
                          <a:pt x="51" y="10"/>
                          <a:pt x="51" y="10"/>
                          <a:pt x="51" y="10"/>
                        </a:cubicBezTo>
                        <a:cubicBezTo>
                          <a:pt x="49" y="10"/>
                          <a:pt x="49" y="10"/>
                          <a:pt x="49" y="10"/>
                        </a:cubicBezTo>
                        <a:cubicBezTo>
                          <a:pt x="44" y="10"/>
                          <a:pt x="44" y="10"/>
                          <a:pt x="44" y="10"/>
                        </a:cubicBezTo>
                        <a:cubicBezTo>
                          <a:pt x="40" y="11"/>
                          <a:pt x="40" y="11"/>
                          <a:pt x="40" y="11"/>
                        </a:cubicBezTo>
                        <a:cubicBezTo>
                          <a:pt x="37" y="15"/>
                          <a:pt x="37" y="15"/>
                          <a:pt x="37" y="15"/>
                        </a:cubicBezTo>
                        <a:cubicBezTo>
                          <a:pt x="33" y="27"/>
                          <a:pt x="33" y="27"/>
                          <a:pt x="33" y="27"/>
                        </a:cubicBezTo>
                        <a:cubicBezTo>
                          <a:pt x="33" y="27"/>
                          <a:pt x="27" y="36"/>
                          <a:pt x="34" y="42"/>
                        </a:cubicBezTo>
                        <a:cubicBezTo>
                          <a:pt x="40" y="47"/>
                          <a:pt x="34" y="52"/>
                          <a:pt x="34" y="52"/>
                        </a:cubicBezTo>
                        <a:cubicBezTo>
                          <a:pt x="12" y="51"/>
                          <a:pt x="12" y="51"/>
                          <a:pt x="12" y="51"/>
                        </a:cubicBezTo>
                        <a:cubicBezTo>
                          <a:pt x="9" y="47"/>
                          <a:pt x="9" y="47"/>
                          <a:pt x="9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1" y="55"/>
                          <a:pt x="0" y="78"/>
                          <a:pt x="9" y="81"/>
                        </a:cubicBezTo>
                        <a:cubicBezTo>
                          <a:pt x="9" y="81"/>
                          <a:pt x="24" y="82"/>
                          <a:pt x="35" y="100"/>
                        </a:cubicBezTo>
                        <a:cubicBezTo>
                          <a:pt x="35" y="100"/>
                          <a:pt x="39" y="104"/>
                          <a:pt x="48" y="102"/>
                        </a:cubicBezTo>
                        <a:cubicBezTo>
                          <a:pt x="48" y="102"/>
                          <a:pt x="55" y="102"/>
                          <a:pt x="54" y="109"/>
                        </a:cubicBezTo>
                        <a:cubicBezTo>
                          <a:pt x="57" y="115"/>
                          <a:pt x="57" y="115"/>
                          <a:pt x="57" y="115"/>
                        </a:cubicBezTo>
                        <a:cubicBezTo>
                          <a:pt x="61" y="121"/>
                          <a:pt x="61" y="121"/>
                          <a:pt x="61" y="121"/>
                        </a:cubicBezTo>
                        <a:cubicBezTo>
                          <a:pt x="61" y="121"/>
                          <a:pt x="65" y="134"/>
                          <a:pt x="52" y="136"/>
                        </a:cubicBezTo>
                        <a:cubicBezTo>
                          <a:pt x="49" y="137"/>
                          <a:pt x="49" y="137"/>
                          <a:pt x="49" y="137"/>
                        </a:cubicBezTo>
                        <a:cubicBezTo>
                          <a:pt x="56" y="139"/>
                          <a:pt x="74" y="137"/>
                          <a:pt x="74" y="137"/>
                        </a:cubicBezTo>
                        <a:cubicBezTo>
                          <a:pt x="88" y="138"/>
                          <a:pt x="91" y="152"/>
                          <a:pt x="91" y="152"/>
                        </a:cubicBezTo>
                        <a:cubicBezTo>
                          <a:pt x="91" y="155"/>
                          <a:pt x="91" y="155"/>
                          <a:pt x="91" y="155"/>
                        </a:cubicBezTo>
                        <a:cubicBezTo>
                          <a:pt x="91" y="157"/>
                          <a:pt x="91" y="157"/>
                          <a:pt x="91" y="157"/>
                        </a:cubicBezTo>
                        <a:cubicBezTo>
                          <a:pt x="93" y="160"/>
                          <a:pt x="93" y="160"/>
                          <a:pt x="93" y="160"/>
                        </a:cubicBezTo>
                        <a:cubicBezTo>
                          <a:pt x="94" y="162"/>
                          <a:pt x="94" y="162"/>
                          <a:pt x="94" y="162"/>
                        </a:cubicBezTo>
                        <a:cubicBezTo>
                          <a:pt x="94" y="165"/>
                          <a:pt x="94" y="165"/>
                          <a:pt x="94" y="165"/>
                        </a:cubicBezTo>
                        <a:cubicBezTo>
                          <a:pt x="96" y="167"/>
                          <a:pt x="96" y="167"/>
                          <a:pt x="96" y="167"/>
                        </a:cubicBezTo>
                        <a:cubicBezTo>
                          <a:pt x="98" y="169"/>
                          <a:pt x="98" y="169"/>
                          <a:pt x="98" y="169"/>
                        </a:cubicBezTo>
                        <a:cubicBezTo>
                          <a:pt x="101" y="170"/>
                          <a:pt x="101" y="170"/>
                          <a:pt x="101" y="170"/>
                        </a:cubicBezTo>
                        <a:cubicBezTo>
                          <a:pt x="103" y="171"/>
                          <a:pt x="103" y="171"/>
                          <a:pt x="103" y="171"/>
                        </a:cubicBezTo>
                        <a:cubicBezTo>
                          <a:pt x="106" y="173"/>
                          <a:pt x="106" y="173"/>
                          <a:pt x="106" y="173"/>
                        </a:cubicBezTo>
                        <a:cubicBezTo>
                          <a:pt x="108" y="175"/>
                          <a:pt x="108" y="175"/>
                          <a:pt x="108" y="175"/>
                        </a:cubicBezTo>
                        <a:cubicBezTo>
                          <a:pt x="110" y="176"/>
                          <a:pt x="110" y="176"/>
                          <a:pt x="110" y="176"/>
                        </a:cubicBezTo>
                        <a:lnTo>
                          <a:pt x="114" y="179"/>
                        </a:ln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未知"/>
                  <p:cNvSpPr/>
                  <p:nvPr/>
                </p:nvSpPr>
                <p:spPr bwMode="auto">
                  <a:xfrm rot="2029057">
                    <a:off x="4356100" y="3638550"/>
                    <a:ext cx="323850" cy="304800"/>
                  </a:xfrm>
                  <a:custGeom>
                    <a:avLst/>
                    <a:gdLst>
                      <a:gd name="T0" fmla="*/ 52 w 100"/>
                      <a:gd name="T1" fmla="*/ 66 h 96"/>
                      <a:gd name="T2" fmla="*/ 54 w 100"/>
                      <a:gd name="T3" fmla="*/ 77 h 96"/>
                      <a:gd name="T4" fmla="*/ 56 w 100"/>
                      <a:gd name="T5" fmla="*/ 96 h 96"/>
                      <a:gd name="T6" fmla="*/ 56 w 100"/>
                      <a:gd name="T7" fmla="*/ 96 h 96"/>
                      <a:gd name="T8" fmla="*/ 61 w 100"/>
                      <a:gd name="T9" fmla="*/ 93 h 96"/>
                      <a:gd name="T10" fmla="*/ 66 w 100"/>
                      <a:gd name="T11" fmla="*/ 94 h 96"/>
                      <a:gd name="T12" fmla="*/ 72 w 100"/>
                      <a:gd name="T13" fmla="*/ 88 h 96"/>
                      <a:gd name="T14" fmla="*/ 83 w 100"/>
                      <a:gd name="T15" fmla="*/ 61 h 96"/>
                      <a:gd name="T16" fmla="*/ 75 w 100"/>
                      <a:gd name="T17" fmla="*/ 49 h 96"/>
                      <a:gd name="T18" fmla="*/ 73 w 100"/>
                      <a:gd name="T19" fmla="*/ 37 h 96"/>
                      <a:gd name="T20" fmla="*/ 60 w 100"/>
                      <a:gd name="T21" fmla="*/ 16 h 96"/>
                      <a:gd name="T22" fmla="*/ 59 w 100"/>
                      <a:gd name="T23" fmla="*/ 0 h 96"/>
                      <a:gd name="T24" fmla="*/ 59 w 100"/>
                      <a:gd name="T25" fmla="*/ 0 h 96"/>
                      <a:gd name="T26" fmla="*/ 58 w 100"/>
                      <a:gd name="T27" fmla="*/ 1 h 96"/>
                      <a:gd name="T28" fmla="*/ 59 w 100"/>
                      <a:gd name="T29" fmla="*/ 0 h 96"/>
                      <a:gd name="T30" fmla="*/ 58 w 100"/>
                      <a:gd name="T31" fmla="*/ 0 h 96"/>
                      <a:gd name="T32" fmla="*/ 35 w 100"/>
                      <a:gd name="T33" fmla="*/ 24 h 96"/>
                      <a:gd name="T34" fmla="*/ 26 w 100"/>
                      <a:gd name="T35" fmla="*/ 60 h 96"/>
                      <a:gd name="T36" fmla="*/ 43 w 100"/>
                      <a:gd name="T37" fmla="*/ 58 h 96"/>
                      <a:gd name="T38" fmla="*/ 52 w 100"/>
                      <a:gd name="T39" fmla="*/ 66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0" h="96">
                        <a:moveTo>
                          <a:pt x="52" y="66"/>
                        </a:moveTo>
                        <a:cubicBezTo>
                          <a:pt x="52" y="80"/>
                          <a:pt x="54" y="77"/>
                          <a:pt x="54" y="77"/>
                        </a:cubicBezTo>
                        <a:cubicBezTo>
                          <a:pt x="54" y="77"/>
                          <a:pt x="62" y="86"/>
                          <a:pt x="56" y="96"/>
                        </a:cubicBezTo>
                        <a:cubicBezTo>
                          <a:pt x="56" y="96"/>
                          <a:pt x="56" y="96"/>
                          <a:pt x="56" y="96"/>
                        </a:cubicBezTo>
                        <a:cubicBezTo>
                          <a:pt x="61" y="93"/>
                          <a:pt x="61" y="93"/>
                          <a:pt x="61" y="93"/>
                        </a:cubicBezTo>
                        <a:cubicBezTo>
                          <a:pt x="66" y="94"/>
                          <a:pt x="66" y="94"/>
                          <a:pt x="66" y="94"/>
                        </a:cubicBezTo>
                        <a:cubicBezTo>
                          <a:pt x="66" y="94"/>
                          <a:pt x="64" y="83"/>
                          <a:pt x="72" y="88"/>
                        </a:cubicBezTo>
                        <a:cubicBezTo>
                          <a:pt x="72" y="88"/>
                          <a:pt x="100" y="76"/>
                          <a:pt x="83" y="61"/>
                        </a:cubicBezTo>
                        <a:cubicBezTo>
                          <a:pt x="75" y="49"/>
                          <a:pt x="75" y="49"/>
                          <a:pt x="75" y="49"/>
                        </a:cubicBezTo>
                        <a:cubicBezTo>
                          <a:pt x="75" y="49"/>
                          <a:pt x="81" y="37"/>
                          <a:pt x="73" y="37"/>
                        </a:cubicBezTo>
                        <a:cubicBezTo>
                          <a:pt x="73" y="37"/>
                          <a:pt x="60" y="39"/>
                          <a:pt x="60" y="16"/>
                        </a:cubicBezTo>
                        <a:cubicBezTo>
                          <a:pt x="60" y="5"/>
                          <a:pt x="59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8" y="1"/>
                          <a:pt x="58" y="1"/>
                          <a:pt x="58" y="1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58" y="0"/>
                          <a:pt x="39" y="24"/>
                          <a:pt x="35" y="24"/>
                        </a:cubicBezTo>
                        <a:cubicBezTo>
                          <a:pt x="35" y="24"/>
                          <a:pt x="0" y="36"/>
                          <a:pt x="26" y="60"/>
                        </a:cubicBezTo>
                        <a:cubicBezTo>
                          <a:pt x="26" y="60"/>
                          <a:pt x="35" y="66"/>
                          <a:pt x="43" y="58"/>
                        </a:cubicBezTo>
                        <a:cubicBezTo>
                          <a:pt x="43" y="58"/>
                          <a:pt x="52" y="52"/>
                          <a:pt x="52" y="66"/>
                        </a:cubicBez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保定"/>
                  <p:cNvSpPr/>
                  <p:nvPr/>
                </p:nvSpPr>
                <p:spPr bwMode="auto">
                  <a:xfrm rot="2029057">
                    <a:off x="3317875" y="3686175"/>
                    <a:ext cx="904875" cy="923925"/>
                  </a:xfrm>
                  <a:custGeom>
                    <a:avLst/>
                    <a:gdLst>
                      <a:gd name="T0" fmla="*/ 273 w 277"/>
                      <a:gd name="T1" fmla="*/ 92 h 294"/>
                      <a:gd name="T2" fmla="*/ 266 w 277"/>
                      <a:gd name="T3" fmla="*/ 80 h 294"/>
                      <a:gd name="T4" fmla="*/ 247 w 277"/>
                      <a:gd name="T5" fmla="*/ 71 h 294"/>
                      <a:gd name="T6" fmla="*/ 213 w 277"/>
                      <a:gd name="T7" fmla="*/ 26 h 294"/>
                      <a:gd name="T8" fmla="*/ 220 w 277"/>
                      <a:gd name="T9" fmla="*/ 17 h 294"/>
                      <a:gd name="T10" fmla="*/ 202 w 277"/>
                      <a:gd name="T11" fmla="*/ 21 h 294"/>
                      <a:gd name="T12" fmla="*/ 193 w 277"/>
                      <a:gd name="T13" fmla="*/ 24 h 294"/>
                      <a:gd name="T14" fmla="*/ 186 w 277"/>
                      <a:gd name="T15" fmla="*/ 30 h 294"/>
                      <a:gd name="T16" fmla="*/ 167 w 277"/>
                      <a:gd name="T17" fmla="*/ 51 h 294"/>
                      <a:gd name="T18" fmla="*/ 152 w 277"/>
                      <a:gd name="T19" fmla="*/ 48 h 294"/>
                      <a:gd name="T20" fmla="*/ 122 w 277"/>
                      <a:gd name="T21" fmla="*/ 37 h 294"/>
                      <a:gd name="T22" fmla="*/ 113 w 277"/>
                      <a:gd name="T23" fmla="*/ 37 h 294"/>
                      <a:gd name="T24" fmla="*/ 123 w 277"/>
                      <a:gd name="T25" fmla="*/ 25 h 294"/>
                      <a:gd name="T26" fmla="*/ 95 w 277"/>
                      <a:gd name="T27" fmla="*/ 0 h 294"/>
                      <a:gd name="T28" fmla="*/ 87 w 277"/>
                      <a:gd name="T29" fmla="*/ 64 h 294"/>
                      <a:gd name="T30" fmla="*/ 65 w 277"/>
                      <a:gd name="T31" fmla="*/ 81 h 294"/>
                      <a:gd name="T32" fmla="*/ 48 w 277"/>
                      <a:gd name="T33" fmla="*/ 92 h 294"/>
                      <a:gd name="T34" fmla="*/ 41 w 277"/>
                      <a:gd name="T35" fmla="*/ 110 h 294"/>
                      <a:gd name="T36" fmla="*/ 37 w 277"/>
                      <a:gd name="T37" fmla="*/ 113 h 294"/>
                      <a:gd name="T38" fmla="*/ 33 w 277"/>
                      <a:gd name="T39" fmla="*/ 118 h 294"/>
                      <a:gd name="T40" fmla="*/ 42 w 277"/>
                      <a:gd name="T41" fmla="*/ 138 h 294"/>
                      <a:gd name="T42" fmla="*/ 49 w 277"/>
                      <a:gd name="T43" fmla="*/ 172 h 294"/>
                      <a:gd name="T44" fmla="*/ 53 w 277"/>
                      <a:gd name="T45" fmla="*/ 195 h 294"/>
                      <a:gd name="T46" fmla="*/ 20 w 277"/>
                      <a:gd name="T47" fmla="*/ 219 h 294"/>
                      <a:gd name="T48" fmla="*/ 25 w 277"/>
                      <a:gd name="T49" fmla="*/ 285 h 294"/>
                      <a:gd name="T50" fmla="*/ 64 w 277"/>
                      <a:gd name="T51" fmla="*/ 276 h 294"/>
                      <a:gd name="T52" fmla="*/ 126 w 277"/>
                      <a:gd name="T53" fmla="*/ 266 h 294"/>
                      <a:gd name="T54" fmla="*/ 155 w 277"/>
                      <a:gd name="T55" fmla="*/ 265 h 294"/>
                      <a:gd name="T56" fmla="*/ 175 w 277"/>
                      <a:gd name="T57" fmla="*/ 275 h 294"/>
                      <a:gd name="T58" fmla="*/ 190 w 277"/>
                      <a:gd name="T59" fmla="*/ 279 h 294"/>
                      <a:gd name="T60" fmla="*/ 200 w 277"/>
                      <a:gd name="T61" fmla="*/ 269 h 294"/>
                      <a:gd name="T62" fmla="*/ 224 w 277"/>
                      <a:gd name="T63" fmla="*/ 258 h 294"/>
                      <a:gd name="T64" fmla="*/ 251 w 277"/>
                      <a:gd name="T65" fmla="*/ 234 h 294"/>
                      <a:gd name="T66" fmla="*/ 261 w 277"/>
                      <a:gd name="T67" fmla="*/ 185 h 294"/>
                      <a:gd name="T68" fmla="*/ 256 w 277"/>
                      <a:gd name="T69" fmla="*/ 114 h 2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77" h="294">
                        <a:moveTo>
                          <a:pt x="264" y="107"/>
                        </a:moveTo>
                        <a:cubicBezTo>
                          <a:pt x="277" y="105"/>
                          <a:pt x="273" y="92"/>
                          <a:pt x="273" y="92"/>
                        </a:cubicBezTo>
                        <a:cubicBezTo>
                          <a:pt x="269" y="86"/>
                          <a:pt x="269" y="86"/>
                          <a:pt x="269" y="86"/>
                        </a:cubicBezTo>
                        <a:cubicBezTo>
                          <a:pt x="266" y="80"/>
                          <a:pt x="266" y="80"/>
                          <a:pt x="266" y="80"/>
                        </a:cubicBezTo>
                        <a:cubicBezTo>
                          <a:pt x="267" y="73"/>
                          <a:pt x="260" y="73"/>
                          <a:pt x="260" y="73"/>
                        </a:cubicBezTo>
                        <a:cubicBezTo>
                          <a:pt x="251" y="75"/>
                          <a:pt x="247" y="71"/>
                          <a:pt x="247" y="71"/>
                        </a:cubicBezTo>
                        <a:cubicBezTo>
                          <a:pt x="236" y="53"/>
                          <a:pt x="221" y="52"/>
                          <a:pt x="221" y="52"/>
                        </a:cubicBezTo>
                        <a:cubicBezTo>
                          <a:pt x="212" y="49"/>
                          <a:pt x="213" y="26"/>
                          <a:pt x="213" y="26"/>
                        </a:cubicBezTo>
                        <a:cubicBezTo>
                          <a:pt x="220" y="19"/>
                          <a:pt x="220" y="19"/>
                          <a:pt x="220" y="19"/>
                        </a:cubicBezTo>
                        <a:cubicBezTo>
                          <a:pt x="220" y="17"/>
                          <a:pt x="220" y="17"/>
                          <a:pt x="220" y="17"/>
                        </a:cubicBezTo>
                        <a:cubicBezTo>
                          <a:pt x="219" y="6"/>
                          <a:pt x="204" y="18"/>
                          <a:pt x="204" y="18"/>
                        </a:cubicBezTo>
                        <a:cubicBezTo>
                          <a:pt x="202" y="21"/>
                          <a:pt x="202" y="21"/>
                          <a:pt x="202" y="21"/>
                        </a:cubicBezTo>
                        <a:cubicBezTo>
                          <a:pt x="199" y="23"/>
                          <a:pt x="199" y="23"/>
                          <a:pt x="199" y="23"/>
                        </a:cubicBezTo>
                        <a:cubicBezTo>
                          <a:pt x="193" y="24"/>
                          <a:pt x="193" y="24"/>
                          <a:pt x="193" y="24"/>
                        </a:cubicBezTo>
                        <a:cubicBezTo>
                          <a:pt x="190" y="27"/>
                          <a:pt x="190" y="27"/>
                          <a:pt x="190" y="27"/>
                        </a:cubicBezTo>
                        <a:cubicBezTo>
                          <a:pt x="186" y="30"/>
                          <a:pt x="186" y="30"/>
                          <a:pt x="186" y="30"/>
                        </a:cubicBezTo>
                        <a:cubicBezTo>
                          <a:pt x="179" y="34"/>
                          <a:pt x="179" y="34"/>
                          <a:pt x="179" y="34"/>
                        </a:cubicBezTo>
                        <a:cubicBezTo>
                          <a:pt x="179" y="56"/>
                          <a:pt x="167" y="51"/>
                          <a:pt x="167" y="51"/>
                        </a:cubicBezTo>
                        <a:cubicBezTo>
                          <a:pt x="155" y="47"/>
                          <a:pt x="155" y="47"/>
                          <a:pt x="155" y="47"/>
                        </a:cubicBezTo>
                        <a:cubicBezTo>
                          <a:pt x="152" y="48"/>
                          <a:pt x="152" y="48"/>
                          <a:pt x="152" y="48"/>
                        </a:cubicBezTo>
                        <a:cubicBezTo>
                          <a:pt x="139" y="52"/>
                          <a:pt x="132" y="47"/>
                          <a:pt x="132" y="47"/>
                        </a:cubicBezTo>
                        <a:cubicBezTo>
                          <a:pt x="122" y="37"/>
                          <a:pt x="122" y="37"/>
                          <a:pt x="122" y="37"/>
                        </a:cubicBezTo>
                        <a:cubicBezTo>
                          <a:pt x="119" y="37"/>
                          <a:pt x="119" y="37"/>
                          <a:pt x="119" y="37"/>
                        </a:cubicBezTo>
                        <a:cubicBezTo>
                          <a:pt x="113" y="37"/>
                          <a:pt x="113" y="37"/>
                          <a:pt x="113" y="37"/>
                        </a:cubicBezTo>
                        <a:cubicBezTo>
                          <a:pt x="113" y="33"/>
                          <a:pt x="113" y="33"/>
                          <a:pt x="113" y="33"/>
                        </a:cubicBezTo>
                        <a:cubicBezTo>
                          <a:pt x="121" y="29"/>
                          <a:pt x="123" y="25"/>
                          <a:pt x="123" y="25"/>
                        </a:cubicBezTo>
                        <a:cubicBezTo>
                          <a:pt x="123" y="25"/>
                          <a:pt x="109" y="9"/>
                          <a:pt x="104" y="9"/>
                        </a:cubicBezTo>
                        <a:cubicBezTo>
                          <a:pt x="99" y="9"/>
                          <a:pt x="96" y="3"/>
                          <a:pt x="95" y="0"/>
                        </a:cubicBezTo>
                        <a:cubicBezTo>
                          <a:pt x="95" y="1"/>
                          <a:pt x="95" y="1"/>
                          <a:pt x="95" y="1"/>
                        </a:cubicBezTo>
                        <a:cubicBezTo>
                          <a:pt x="96" y="12"/>
                          <a:pt x="102" y="62"/>
                          <a:pt x="87" y="64"/>
                        </a:cubicBezTo>
                        <a:cubicBezTo>
                          <a:pt x="75" y="70"/>
                          <a:pt x="75" y="70"/>
                          <a:pt x="75" y="70"/>
                        </a:cubicBezTo>
                        <a:cubicBezTo>
                          <a:pt x="75" y="70"/>
                          <a:pt x="74" y="81"/>
                          <a:pt x="65" y="81"/>
                        </a:cubicBezTo>
                        <a:cubicBezTo>
                          <a:pt x="62" y="92"/>
                          <a:pt x="62" y="92"/>
                          <a:pt x="62" y="92"/>
                        </a:cubicBezTo>
                        <a:cubicBezTo>
                          <a:pt x="62" y="92"/>
                          <a:pt x="51" y="93"/>
                          <a:pt x="48" y="92"/>
                        </a:cubicBezTo>
                        <a:cubicBezTo>
                          <a:pt x="47" y="103"/>
                          <a:pt x="47" y="103"/>
                          <a:pt x="47" y="103"/>
                        </a:cubicBezTo>
                        <a:cubicBezTo>
                          <a:pt x="47" y="103"/>
                          <a:pt x="38" y="103"/>
                          <a:pt x="41" y="110"/>
                        </a:cubicBezTo>
                        <a:cubicBezTo>
                          <a:pt x="41" y="112"/>
                          <a:pt x="41" y="112"/>
                          <a:pt x="41" y="112"/>
                        </a:cubicBezTo>
                        <a:cubicBezTo>
                          <a:pt x="37" y="113"/>
                          <a:pt x="37" y="113"/>
                          <a:pt x="37" y="113"/>
                        </a:cubicBezTo>
                        <a:cubicBezTo>
                          <a:pt x="33" y="114"/>
                          <a:pt x="33" y="114"/>
                          <a:pt x="33" y="114"/>
                        </a:cubicBezTo>
                        <a:cubicBezTo>
                          <a:pt x="33" y="118"/>
                          <a:pt x="33" y="118"/>
                          <a:pt x="33" y="118"/>
                        </a:cubicBezTo>
                        <a:cubicBezTo>
                          <a:pt x="33" y="118"/>
                          <a:pt x="33" y="118"/>
                          <a:pt x="33" y="118"/>
                        </a:cubicBezTo>
                        <a:cubicBezTo>
                          <a:pt x="37" y="122"/>
                          <a:pt x="41" y="128"/>
                          <a:pt x="42" y="138"/>
                        </a:cubicBezTo>
                        <a:cubicBezTo>
                          <a:pt x="43" y="157"/>
                          <a:pt x="44" y="167"/>
                          <a:pt x="44" y="167"/>
                        </a:cubicBezTo>
                        <a:cubicBezTo>
                          <a:pt x="49" y="172"/>
                          <a:pt x="49" y="172"/>
                          <a:pt x="49" y="172"/>
                        </a:cubicBezTo>
                        <a:cubicBezTo>
                          <a:pt x="49" y="172"/>
                          <a:pt x="64" y="181"/>
                          <a:pt x="51" y="187"/>
                        </a:cubicBezTo>
                        <a:cubicBezTo>
                          <a:pt x="53" y="195"/>
                          <a:pt x="53" y="195"/>
                          <a:pt x="53" y="195"/>
                        </a:cubicBezTo>
                        <a:cubicBezTo>
                          <a:pt x="41" y="218"/>
                          <a:pt x="41" y="218"/>
                          <a:pt x="41" y="218"/>
                        </a:cubicBezTo>
                        <a:cubicBezTo>
                          <a:pt x="41" y="218"/>
                          <a:pt x="35" y="224"/>
                          <a:pt x="20" y="219"/>
                        </a:cubicBezTo>
                        <a:cubicBezTo>
                          <a:pt x="20" y="219"/>
                          <a:pt x="0" y="227"/>
                          <a:pt x="2" y="262"/>
                        </a:cubicBezTo>
                        <a:cubicBezTo>
                          <a:pt x="2" y="262"/>
                          <a:pt x="27" y="276"/>
                          <a:pt x="25" y="285"/>
                        </a:cubicBezTo>
                        <a:cubicBezTo>
                          <a:pt x="25" y="285"/>
                          <a:pt x="25" y="285"/>
                          <a:pt x="25" y="285"/>
                        </a:cubicBezTo>
                        <a:cubicBezTo>
                          <a:pt x="51" y="294"/>
                          <a:pt x="64" y="276"/>
                          <a:pt x="64" y="276"/>
                        </a:cubicBezTo>
                        <a:cubicBezTo>
                          <a:pt x="64" y="276"/>
                          <a:pt x="70" y="266"/>
                          <a:pt x="80" y="260"/>
                        </a:cubicBezTo>
                        <a:cubicBezTo>
                          <a:pt x="90" y="254"/>
                          <a:pt x="120" y="260"/>
                          <a:pt x="126" y="266"/>
                        </a:cubicBezTo>
                        <a:cubicBezTo>
                          <a:pt x="132" y="272"/>
                          <a:pt x="139" y="269"/>
                          <a:pt x="142" y="266"/>
                        </a:cubicBezTo>
                        <a:cubicBezTo>
                          <a:pt x="146" y="264"/>
                          <a:pt x="155" y="265"/>
                          <a:pt x="155" y="265"/>
                        </a:cubicBezTo>
                        <a:cubicBezTo>
                          <a:pt x="155" y="265"/>
                          <a:pt x="160" y="268"/>
                          <a:pt x="164" y="268"/>
                        </a:cubicBezTo>
                        <a:cubicBezTo>
                          <a:pt x="168" y="268"/>
                          <a:pt x="175" y="275"/>
                          <a:pt x="175" y="275"/>
                        </a:cubicBezTo>
                        <a:cubicBezTo>
                          <a:pt x="179" y="286"/>
                          <a:pt x="179" y="286"/>
                          <a:pt x="179" y="286"/>
                        </a:cubicBezTo>
                        <a:cubicBezTo>
                          <a:pt x="179" y="286"/>
                          <a:pt x="188" y="279"/>
                          <a:pt x="190" y="279"/>
                        </a:cubicBezTo>
                        <a:cubicBezTo>
                          <a:pt x="192" y="279"/>
                          <a:pt x="196" y="277"/>
                          <a:pt x="196" y="277"/>
                        </a:cubicBezTo>
                        <a:cubicBezTo>
                          <a:pt x="197" y="268"/>
                          <a:pt x="200" y="269"/>
                          <a:pt x="200" y="269"/>
                        </a:cubicBezTo>
                        <a:cubicBezTo>
                          <a:pt x="212" y="271"/>
                          <a:pt x="214" y="264"/>
                          <a:pt x="214" y="264"/>
                        </a:cubicBezTo>
                        <a:cubicBezTo>
                          <a:pt x="218" y="258"/>
                          <a:pt x="224" y="258"/>
                          <a:pt x="224" y="258"/>
                        </a:cubicBezTo>
                        <a:cubicBezTo>
                          <a:pt x="227" y="258"/>
                          <a:pt x="229" y="250"/>
                          <a:pt x="229" y="250"/>
                        </a:cubicBezTo>
                        <a:cubicBezTo>
                          <a:pt x="229" y="250"/>
                          <a:pt x="238" y="237"/>
                          <a:pt x="251" y="234"/>
                        </a:cubicBezTo>
                        <a:cubicBezTo>
                          <a:pt x="263" y="232"/>
                          <a:pt x="257" y="215"/>
                          <a:pt x="257" y="215"/>
                        </a:cubicBezTo>
                        <a:cubicBezTo>
                          <a:pt x="257" y="215"/>
                          <a:pt x="252" y="198"/>
                          <a:pt x="261" y="185"/>
                        </a:cubicBezTo>
                        <a:cubicBezTo>
                          <a:pt x="270" y="172"/>
                          <a:pt x="269" y="162"/>
                          <a:pt x="259" y="149"/>
                        </a:cubicBezTo>
                        <a:cubicBezTo>
                          <a:pt x="250" y="136"/>
                          <a:pt x="256" y="119"/>
                          <a:pt x="256" y="114"/>
                        </a:cubicBezTo>
                        <a:cubicBezTo>
                          <a:pt x="256" y="109"/>
                          <a:pt x="264" y="107"/>
                          <a:pt x="264" y="107"/>
                        </a:cubicBez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沧州"/>
                  <p:cNvSpPr/>
                  <p:nvPr/>
                </p:nvSpPr>
                <p:spPr bwMode="auto">
                  <a:xfrm rot="2029057">
                    <a:off x="3937000" y="4267200"/>
                    <a:ext cx="838200" cy="790575"/>
                  </a:xfrm>
                  <a:custGeom>
                    <a:avLst/>
                    <a:gdLst>
                      <a:gd name="T0" fmla="*/ 236 w 257"/>
                      <a:gd name="T1" fmla="*/ 42 h 250"/>
                      <a:gd name="T2" fmla="*/ 239 w 257"/>
                      <a:gd name="T3" fmla="*/ 32 h 250"/>
                      <a:gd name="T4" fmla="*/ 186 w 257"/>
                      <a:gd name="T5" fmla="*/ 15 h 250"/>
                      <a:gd name="T6" fmla="*/ 162 w 257"/>
                      <a:gd name="T7" fmla="*/ 33 h 250"/>
                      <a:gd name="T8" fmla="*/ 145 w 257"/>
                      <a:gd name="T9" fmla="*/ 42 h 250"/>
                      <a:gd name="T10" fmla="*/ 115 w 257"/>
                      <a:gd name="T11" fmla="*/ 41 h 250"/>
                      <a:gd name="T12" fmla="*/ 95 w 257"/>
                      <a:gd name="T13" fmla="*/ 40 h 250"/>
                      <a:gd name="T14" fmla="*/ 97 w 257"/>
                      <a:gd name="T15" fmla="*/ 48 h 250"/>
                      <a:gd name="T16" fmla="*/ 96 w 257"/>
                      <a:gd name="T17" fmla="*/ 77 h 250"/>
                      <a:gd name="T18" fmla="*/ 73 w 257"/>
                      <a:gd name="T19" fmla="*/ 93 h 250"/>
                      <a:gd name="T20" fmla="*/ 69 w 257"/>
                      <a:gd name="T21" fmla="*/ 90 h 250"/>
                      <a:gd name="T22" fmla="*/ 64 w 257"/>
                      <a:gd name="T23" fmla="*/ 87 h 250"/>
                      <a:gd name="T24" fmla="*/ 59 w 257"/>
                      <a:gd name="T25" fmla="*/ 84 h 250"/>
                      <a:gd name="T26" fmla="*/ 57 w 257"/>
                      <a:gd name="T27" fmla="*/ 79 h 250"/>
                      <a:gd name="T28" fmla="*/ 54 w 257"/>
                      <a:gd name="T29" fmla="*/ 74 h 250"/>
                      <a:gd name="T30" fmla="*/ 53 w 257"/>
                      <a:gd name="T31" fmla="*/ 69 h 250"/>
                      <a:gd name="T32" fmla="*/ 12 w 257"/>
                      <a:gd name="T33" fmla="*/ 54 h 250"/>
                      <a:gd name="T34" fmla="*/ 7 w 257"/>
                      <a:gd name="T35" fmla="*/ 60 h 250"/>
                      <a:gd name="T36" fmla="*/ 12 w 257"/>
                      <a:gd name="T37" fmla="*/ 131 h 250"/>
                      <a:gd name="T38" fmla="*/ 9 w 257"/>
                      <a:gd name="T39" fmla="*/ 166 h 250"/>
                      <a:gd name="T40" fmla="*/ 13 w 257"/>
                      <a:gd name="T41" fmla="*/ 166 h 250"/>
                      <a:gd name="T42" fmla="*/ 20 w 257"/>
                      <a:gd name="T43" fmla="*/ 164 h 250"/>
                      <a:gd name="T44" fmla="*/ 26 w 257"/>
                      <a:gd name="T45" fmla="*/ 163 h 250"/>
                      <a:gd name="T46" fmla="*/ 35 w 257"/>
                      <a:gd name="T47" fmla="*/ 169 h 250"/>
                      <a:gd name="T48" fmla="*/ 39 w 257"/>
                      <a:gd name="T49" fmla="*/ 173 h 250"/>
                      <a:gd name="T50" fmla="*/ 47 w 257"/>
                      <a:gd name="T51" fmla="*/ 172 h 250"/>
                      <a:gd name="T52" fmla="*/ 52 w 257"/>
                      <a:gd name="T53" fmla="*/ 175 h 250"/>
                      <a:gd name="T54" fmla="*/ 61 w 257"/>
                      <a:gd name="T55" fmla="*/ 172 h 250"/>
                      <a:gd name="T56" fmla="*/ 66 w 257"/>
                      <a:gd name="T57" fmla="*/ 173 h 250"/>
                      <a:gd name="T58" fmla="*/ 72 w 257"/>
                      <a:gd name="T59" fmla="*/ 186 h 250"/>
                      <a:gd name="T60" fmla="*/ 82 w 257"/>
                      <a:gd name="T61" fmla="*/ 192 h 250"/>
                      <a:gd name="T62" fmla="*/ 93 w 257"/>
                      <a:gd name="T63" fmla="*/ 196 h 250"/>
                      <a:gd name="T64" fmla="*/ 109 w 257"/>
                      <a:gd name="T65" fmla="*/ 173 h 250"/>
                      <a:gd name="T66" fmla="*/ 134 w 257"/>
                      <a:gd name="T67" fmla="*/ 158 h 250"/>
                      <a:gd name="T68" fmla="*/ 140 w 257"/>
                      <a:gd name="T69" fmla="*/ 201 h 250"/>
                      <a:gd name="T70" fmla="*/ 147 w 257"/>
                      <a:gd name="T71" fmla="*/ 234 h 250"/>
                      <a:gd name="T72" fmla="*/ 157 w 257"/>
                      <a:gd name="T73" fmla="*/ 238 h 250"/>
                      <a:gd name="T74" fmla="*/ 183 w 257"/>
                      <a:gd name="T75" fmla="*/ 161 h 250"/>
                      <a:gd name="T76" fmla="*/ 239 w 257"/>
                      <a:gd name="T77" fmla="*/ 122 h 250"/>
                      <a:gd name="T78" fmla="*/ 247 w 257"/>
                      <a:gd name="T79" fmla="*/ 75 h 250"/>
                      <a:gd name="T80" fmla="*/ 242 w 257"/>
                      <a:gd name="T81" fmla="*/ 51 h 2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257" h="250">
                        <a:moveTo>
                          <a:pt x="242" y="51"/>
                        </a:moveTo>
                        <a:cubicBezTo>
                          <a:pt x="242" y="51"/>
                          <a:pt x="239" y="42"/>
                          <a:pt x="236" y="42"/>
                        </a:cubicBezTo>
                        <a:cubicBezTo>
                          <a:pt x="234" y="41"/>
                          <a:pt x="240" y="38"/>
                          <a:pt x="242" y="38"/>
                        </a:cubicBezTo>
                        <a:cubicBezTo>
                          <a:pt x="243" y="39"/>
                          <a:pt x="246" y="35"/>
                          <a:pt x="239" y="32"/>
                        </a:cubicBezTo>
                        <a:cubicBezTo>
                          <a:pt x="233" y="30"/>
                          <a:pt x="211" y="25"/>
                          <a:pt x="194" y="8"/>
                        </a:cubicBezTo>
                        <a:cubicBezTo>
                          <a:pt x="194" y="8"/>
                          <a:pt x="182" y="0"/>
                          <a:pt x="186" y="15"/>
                        </a:cubicBezTo>
                        <a:cubicBezTo>
                          <a:pt x="186" y="15"/>
                          <a:pt x="187" y="17"/>
                          <a:pt x="180" y="18"/>
                        </a:cubicBezTo>
                        <a:cubicBezTo>
                          <a:pt x="176" y="18"/>
                          <a:pt x="162" y="33"/>
                          <a:pt x="162" y="33"/>
                        </a:cubicBezTo>
                        <a:cubicBezTo>
                          <a:pt x="162" y="33"/>
                          <a:pt x="160" y="35"/>
                          <a:pt x="153" y="27"/>
                        </a:cubicBezTo>
                        <a:cubicBezTo>
                          <a:pt x="153" y="27"/>
                          <a:pt x="148" y="30"/>
                          <a:pt x="145" y="42"/>
                        </a:cubicBezTo>
                        <a:cubicBezTo>
                          <a:pt x="145" y="42"/>
                          <a:pt x="142" y="44"/>
                          <a:pt x="137" y="36"/>
                        </a:cubicBezTo>
                        <a:cubicBezTo>
                          <a:pt x="132" y="27"/>
                          <a:pt x="123" y="28"/>
                          <a:pt x="115" y="41"/>
                        </a:cubicBezTo>
                        <a:cubicBezTo>
                          <a:pt x="107" y="54"/>
                          <a:pt x="102" y="42"/>
                          <a:pt x="100" y="40"/>
                        </a:cubicBezTo>
                        <a:cubicBezTo>
                          <a:pt x="99" y="40"/>
                          <a:pt x="97" y="40"/>
                          <a:pt x="95" y="40"/>
                        </a:cubicBezTo>
                        <a:cubicBezTo>
                          <a:pt x="95" y="40"/>
                          <a:pt x="95" y="40"/>
                          <a:pt x="95" y="40"/>
                        </a:cubicBezTo>
                        <a:cubicBezTo>
                          <a:pt x="95" y="40"/>
                          <a:pt x="96" y="46"/>
                          <a:pt x="97" y="48"/>
                        </a:cubicBezTo>
                        <a:cubicBezTo>
                          <a:pt x="97" y="50"/>
                          <a:pt x="103" y="62"/>
                          <a:pt x="94" y="67"/>
                        </a:cubicBezTo>
                        <a:cubicBezTo>
                          <a:pt x="96" y="77"/>
                          <a:pt x="96" y="77"/>
                          <a:pt x="96" y="77"/>
                        </a:cubicBezTo>
                        <a:cubicBezTo>
                          <a:pt x="96" y="77"/>
                          <a:pt x="103" y="102"/>
                          <a:pt x="77" y="96"/>
                        </a:cubicBezTo>
                        <a:cubicBezTo>
                          <a:pt x="73" y="93"/>
                          <a:pt x="73" y="93"/>
                          <a:pt x="73" y="93"/>
                        </a:cubicBezTo>
                        <a:cubicBezTo>
                          <a:pt x="71" y="92"/>
                          <a:pt x="71" y="92"/>
                          <a:pt x="71" y="92"/>
                        </a:cubicBezTo>
                        <a:cubicBezTo>
                          <a:pt x="69" y="90"/>
                          <a:pt x="69" y="90"/>
                          <a:pt x="69" y="90"/>
                        </a:cubicBezTo>
                        <a:cubicBezTo>
                          <a:pt x="66" y="88"/>
                          <a:pt x="66" y="88"/>
                          <a:pt x="66" y="88"/>
                        </a:cubicBezTo>
                        <a:cubicBezTo>
                          <a:pt x="64" y="87"/>
                          <a:pt x="64" y="87"/>
                          <a:pt x="64" y="87"/>
                        </a:cubicBezTo>
                        <a:cubicBezTo>
                          <a:pt x="61" y="86"/>
                          <a:pt x="61" y="86"/>
                          <a:pt x="61" y="86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7" y="82"/>
                          <a:pt x="57" y="82"/>
                          <a:pt x="57" y="82"/>
                        </a:cubicBezTo>
                        <a:cubicBezTo>
                          <a:pt x="57" y="79"/>
                          <a:pt x="57" y="79"/>
                          <a:pt x="57" y="79"/>
                        </a:cubicBezTo>
                        <a:cubicBezTo>
                          <a:pt x="56" y="76"/>
                          <a:pt x="56" y="76"/>
                          <a:pt x="56" y="76"/>
                        </a:cubicBezTo>
                        <a:cubicBezTo>
                          <a:pt x="54" y="74"/>
                          <a:pt x="54" y="74"/>
                          <a:pt x="54" y="74"/>
                        </a:cubicBezTo>
                        <a:cubicBezTo>
                          <a:pt x="53" y="72"/>
                          <a:pt x="53" y="72"/>
                          <a:pt x="53" y="72"/>
                        </a:cubicBezTo>
                        <a:cubicBezTo>
                          <a:pt x="53" y="69"/>
                          <a:pt x="53" y="69"/>
                          <a:pt x="53" y="69"/>
                        </a:cubicBezTo>
                        <a:cubicBezTo>
                          <a:pt x="53" y="69"/>
                          <a:pt x="50" y="55"/>
                          <a:pt x="37" y="54"/>
                        </a:cubicBezTo>
                        <a:cubicBezTo>
                          <a:pt x="37" y="54"/>
                          <a:pt x="19" y="56"/>
                          <a:pt x="12" y="54"/>
                        </a:cubicBezTo>
                        <a:cubicBezTo>
                          <a:pt x="11" y="54"/>
                          <a:pt x="11" y="54"/>
                          <a:pt x="11" y="54"/>
                        </a:cubicBezTo>
                        <a:cubicBezTo>
                          <a:pt x="9" y="55"/>
                          <a:pt x="7" y="57"/>
                          <a:pt x="7" y="60"/>
                        </a:cubicBezTo>
                        <a:cubicBezTo>
                          <a:pt x="7" y="65"/>
                          <a:pt x="0" y="82"/>
                          <a:pt x="10" y="95"/>
                        </a:cubicBezTo>
                        <a:cubicBezTo>
                          <a:pt x="20" y="108"/>
                          <a:pt x="21" y="118"/>
                          <a:pt x="12" y="131"/>
                        </a:cubicBezTo>
                        <a:cubicBezTo>
                          <a:pt x="2" y="144"/>
                          <a:pt x="8" y="161"/>
                          <a:pt x="8" y="161"/>
                        </a:cubicBezTo>
                        <a:cubicBezTo>
                          <a:pt x="8" y="161"/>
                          <a:pt x="9" y="163"/>
                          <a:pt x="9" y="166"/>
                        </a:cubicBezTo>
                        <a:cubicBezTo>
                          <a:pt x="9" y="166"/>
                          <a:pt x="9" y="166"/>
                          <a:pt x="9" y="166"/>
                        </a:cubicBezTo>
                        <a:cubicBezTo>
                          <a:pt x="13" y="166"/>
                          <a:pt x="13" y="166"/>
                          <a:pt x="13" y="166"/>
                        </a:cubicBezTo>
                        <a:cubicBezTo>
                          <a:pt x="15" y="166"/>
                          <a:pt x="15" y="166"/>
                          <a:pt x="15" y="166"/>
                        </a:cubicBezTo>
                        <a:cubicBezTo>
                          <a:pt x="20" y="164"/>
                          <a:pt x="20" y="164"/>
                          <a:pt x="20" y="164"/>
                        </a:cubicBezTo>
                        <a:cubicBezTo>
                          <a:pt x="24" y="163"/>
                          <a:pt x="24" y="163"/>
                          <a:pt x="24" y="163"/>
                        </a:cubicBezTo>
                        <a:cubicBezTo>
                          <a:pt x="26" y="163"/>
                          <a:pt x="26" y="163"/>
                          <a:pt x="26" y="163"/>
                        </a:cubicBezTo>
                        <a:cubicBezTo>
                          <a:pt x="33" y="167"/>
                          <a:pt x="33" y="167"/>
                          <a:pt x="33" y="167"/>
                        </a:cubicBezTo>
                        <a:cubicBezTo>
                          <a:pt x="35" y="169"/>
                          <a:pt x="35" y="169"/>
                          <a:pt x="35" y="169"/>
                        </a:cubicBezTo>
                        <a:cubicBezTo>
                          <a:pt x="35" y="169"/>
                          <a:pt x="35" y="169"/>
                          <a:pt x="36" y="170"/>
                        </a:cubicBezTo>
                        <a:cubicBezTo>
                          <a:pt x="37" y="172"/>
                          <a:pt x="39" y="173"/>
                          <a:pt x="39" y="173"/>
                        </a:cubicBezTo>
                        <a:cubicBezTo>
                          <a:pt x="41" y="173"/>
                          <a:pt x="41" y="173"/>
                          <a:pt x="41" y="173"/>
                        </a:cubicBezTo>
                        <a:cubicBezTo>
                          <a:pt x="47" y="172"/>
                          <a:pt x="47" y="172"/>
                          <a:pt x="47" y="172"/>
                        </a:cubicBezTo>
                        <a:cubicBezTo>
                          <a:pt x="50" y="174"/>
                          <a:pt x="50" y="174"/>
                          <a:pt x="50" y="174"/>
                        </a:cubicBezTo>
                        <a:cubicBezTo>
                          <a:pt x="50" y="174"/>
                          <a:pt x="50" y="174"/>
                          <a:pt x="52" y="175"/>
                        </a:cubicBezTo>
                        <a:cubicBezTo>
                          <a:pt x="54" y="176"/>
                          <a:pt x="55" y="175"/>
                          <a:pt x="55" y="175"/>
                        </a:cubicBezTo>
                        <a:cubicBezTo>
                          <a:pt x="61" y="172"/>
                          <a:pt x="61" y="172"/>
                          <a:pt x="61" y="172"/>
                        </a:cubicBezTo>
                        <a:cubicBezTo>
                          <a:pt x="64" y="171"/>
                          <a:pt x="64" y="171"/>
                          <a:pt x="64" y="171"/>
                        </a:cubicBezTo>
                        <a:cubicBezTo>
                          <a:pt x="66" y="173"/>
                          <a:pt x="66" y="173"/>
                          <a:pt x="66" y="173"/>
                        </a:cubicBezTo>
                        <a:cubicBezTo>
                          <a:pt x="67" y="176"/>
                          <a:pt x="67" y="176"/>
                          <a:pt x="67" y="176"/>
                        </a:cubicBezTo>
                        <a:cubicBezTo>
                          <a:pt x="72" y="186"/>
                          <a:pt x="72" y="186"/>
                          <a:pt x="72" y="186"/>
                        </a:cubicBezTo>
                        <a:cubicBezTo>
                          <a:pt x="75" y="188"/>
                          <a:pt x="75" y="188"/>
                          <a:pt x="75" y="188"/>
                        </a:cubicBezTo>
                        <a:cubicBezTo>
                          <a:pt x="75" y="188"/>
                          <a:pt x="79" y="191"/>
                          <a:pt x="82" y="192"/>
                        </a:cubicBezTo>
                        <a:cubicBezTo>
                          <a:pt x="84" y="193"/>
                          <a:pt x="87" y="196"/>
                          <a:pt x="87" y="196"/>
                        </a:cubicBezTo>
                        <a:cubicBezTo>
                          <a:pt x="93" y="196"/>
                          <a:pt x="93" y="196"/>
                          <a:pt x="93" y="196"/>
                        </a:cubicBezTo>
                        <a:cubicBezTo>
                          <a:pt x="93" y="196"/>
                          <a:pt x="100" y="189"/>
                          <a:pt x="104" y="185"/>
                        </a:cubicBezTo>
                        <a:cubicBezTo>
                          <a:pt x="107" y="181"/>
                          <a:pt x="109" y="173"/>
                          <a:pt x="109" y="173"/>
                        </a:cubicBezTo>
                        <a:cubicBezTo>
                          <a:pt x="109" y="173"/>
                          <a:pt x="114" y="168"/>
                          <a:pt x="122" y="161"/>
                        </a:cubicBezTo>
                        <a:cubicBezTo>
                          <a:pt x="131" y="154"/>
                          <a:pt x="134" y="158"/>
                          <a:pt x="134" y="158"/>
                        </a:cubicBezTo>
                        <a:cubicBezTo>
                          <a:pt x="134" y="158"/>
                          <a:pt x="136" y="177"/>
                          <a:pt x="137" y="183"/>
                        </a:cubicBezTo>
                        <a:cubicBezTo>
                          <a:pt x="138" y="188"/>
                          <a:pt x="140" y="201"/>
                          <a:pt x="140" y="201"/>
                        </a:cubicBezTo>
                        <a:cubicBezTo>
                          <a:pt x="137" y="221"/>
                          <a:pt x="146" y="234"/>
                          <a:pt x="146" y="234"/>
                        </a:cubicBezTo>
                        <a:cubicBezTo>
                          <a:pt x="147" y="234"/>
                          <a:pt x="147" y="234"/>
                          <a:pt x="147" y="234"/>
                        </a:cubicBezTo>
                        <a:cubicBezTo>
                          <a:pt x="147" y="234"/>
                          <a:pt x="147" y="234"/>
                          <a:pt x="147" y="234"/>
                        </a:cubicBezTo>
                        <a:cubicBezTo>
                          <a:pt x="147" y="234"/>
                          <a:pt x="149" y="230"/>
                          <a:pt x="157" y="238"/>
                        </a:cubicBezTo>
                        <a:cubicBezTo>
                          <a:pt x="157" y="238"/>
                          <a:pt x="176" y="250"/>
                          <a:pt x="172" y="197"/>
                        </a:cubicBezTo>
                        <a:cubicBezTo>
                          <a:pt x="172" y="197"/>
                          <a:pt x="168" y="161"/>
                          <a:pt x="183" y="161"/>
                        </a:cubicBezTo>
                        <a:cubicBezTo>
                          <a:pt x="183" y="161"/>
                          <a:pt x="218" y="140"/>
                          <a:pt x="227" y="130"/>
                        </a:cubicBezTo>
                        <a:cubicBezTo>
                          <a:pt x="239" y="122"/>
                          <a:pt x="239" y="122"/>
                          <a:pt x="239" y="122"/>
                        </a:cubicBezTo>
                        <a:cubicBezTo>
                          <a:pt x="239" y="122"/>
                          <a:pt x="248" y="114"/>
                          <a:pt x="242" y="103"/>
                        </a:cubicBezTo>
                        <a:cubicBezTo>
                          <a:pt x="237" y="92"/>
                          <a:pt x="241" y="83"/>
                          <a:pt x="247" y="75"/>
                        </a:cubicBezTo>
                        <a:cubicBezTo>
                          <a:pt x="254" y="68"/>
                          <a:pt x="257" y="54"/>
                          <a:pt x="249" y="44"/>
                        </a:cubicBezTo>
                        <a:lnTo>
                          <a:pt x="242" y="51"/>
                        </a:ln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邯郸"/>
                  <p:cNvSpPr/>
                  <p:nvPr/>
                </p:nvSpPr>
                <p:spPr bwMode="auto">
                  <a:xfrm rot="2029057">
                    <a:off x="3013075" y="5153025"/>
                    <a:ext cx="895350" cy="590550"/>
                  </a:xfrm>
                  <a:custGeom>
                    <a:avLst/>
                    <a:gdLst>
                      <a:gd name="T0" fmla="*/ 56 w 271"/>
                      <a:gd name="T1" fmla="*/ 184 h 189"/>
                      <a:gd name="T2" fmla="*/ 60 w 271"/>
                      <a:gd name="T3" fmla="*/ 189 h 189"/>
                      <a:gd name="T4" fmla="*/ 66 w 271"/>
                      <a:gd name="T5" fmla="*/ 187 h 189"/>
                      <a:gd name="T6" fmla="*/ 69 w 271"/>
                      <a:gd name="T7" fmla="*/ 180 h 189"/>
                      <a:gd name="T8" fmla="*/ 76 w 271"/>
                      <a:gd name="T9" fmla="*/ 174 h 189"/>
                      <a:gd name="T10" fmla="*/ 84 w 271"/>
                      <a:gd name="T11" fmla="*/ 172 h 189"/>
                      <a:gd name="T12" fmla="*/ 92 w 271"/>
                      <a:gd name="T13" fmla="*/ 169 h 189"/>
                      <a:gd name="T14" fmla="*/ 96 w 271"/>
                      <a:gd name="T15" fmla="*/ 165 h 189"/>
                      <a:gd name="T16" fmla="*/ 99 w 271"/>
                      <a:gd name="T17" fmla="*/ 173 h 189"/>
                      <a:gd name="T18" fmla="*/ 102 w 271"/>
                      <a:gd name="T19" fmla="*/ 177 h 189"/>
                      <a:gd name="T20" fmla="*/ 108 w 271"/>
                      <a:gd name="T21" fmla="*/ 174 h 189"/>
                      <a:gd name="T22" fmla="*/ 116 w 271"/>
                      <a:gd name="T23" fmla="*/ 169 h 189"/>
                      <a:gd name="T24" fmla="*/ 144 w 271"/>
                      <a:gd name="T25" fmla="*/ 159 h 189"/>
                      <a:gd name="T26" fmla="*/ 162 w 271"/>
                      <a:gd name="T27" fmla="*/ 160 h 189"/>
                      <a:gd name="T28" fmla="*/ 167 w 271"/>
                      <a:gd name="T29" fmla="*/ 160 h 189"/>
                      <a:gd name="T30" fmla="*/ 169 w 271"/>
                      <a:gd name="T31" fmla="*/ 160 h 189"/>
                      <a:gd name="T32" fmla="*/ 172 w 271"/>
                      <a:gd name="T33" fmla="*/ 162 h 189"/>
                      <a:gd name="T34" fmla="*/ 175 w 271"/>
                      <a:gd name="T35" fmla="*/ 163 h 189"/>
                      <a:gd name="T36" fmla="*/ 178 w 271"/>
                      <a:gd name="T37" fmla="*/ 160 h 189"/>
                      <a:gd name="T38" fmla="*/ 182 w 271"/>
                      <a:gd name="T39" fmla="*/ 154 h 189"/>
                      <a:gd name="T40" fmla="*/ 191 w 271"/>
                      <a:gd name="T41" fmla="*/ 151 h 189"/>
                      <a:gd name="T42" fmla="*/ 196 w 271"/>
                      <a:gd name="T43" fmla="*/ 149 h 189"/>
                      <a:gd name="T44" fmla="*/ 199 w 271"/>
                      <a:gd name="T45" fmla="*/ 147 h 189"/>
                      <a:gd name="T46" fmla="*/ 211 w 271"/>
                      <a:gd name="T47" fmla="*/ 144 h 189"/>
                      <a:gd name="T48" fmla="*/ 223 w 271"/>
                      <a:gd name="T49" fmla="*/ 126 h 189"/>
                      <a:gd name="T50" fmla="*/ 246 w 271"/>
                      <a:gd name="T51" fmla="*/ 114 h 189"/>
                      <a:gd name="T52" fmla="*/ 262 w 271"/>
                      <a:gd name="T53" fmla="*/ 106 h 189"/>
                      <a:gd name="T54" fmla="*/ 266 w 271"/>
                      <a:gd name="T55" fmla="*/ 101 h 189"/>
                      <a:gd name="T56" fmla="*/ 264 w 271"/>
                      <a:gd name="T57" fmla="*/ 90 h 189"/>
                      <a:gd name="T58" fmla="*/ 243 w 271"/>
                      <a:gd name="T59" fmla="*/ 74 h 189"/>
                      <a:gd name="T60" fmla="*/ 224 w 271"/>
                      <a:gd name="T61" fmla="*/ 59 h 189"/>
                      <a:gd name="T62" fmla="*/ 219 w 271"/>
                      <a:gd name="T63" fmla="*/ 36 h 189"/>
                      <a:gd name="T64" fmla="*/ 223 w 271"/>
                      <a:gd name="T65" fmla="*/ 12 h 189"/>
                      <a:gd name="T66" fmla="*/ 214 w 271"/>
                      <a:gd name="T67" fmla="*/ 11 h 189"/>
                      <a:gd name="T68" fmla="*/ 204 w 271"/>
                      <a:gd name="T69" fmla="*/ 11 h 189"/>
                      <a:gd name="T70" fmla="*/ 199 w 271"/>
                      <a:gd name="T71" fmla="*/ 11 h 189"/>
                      <a:gd name="T72" fmla="*/ 192 w 271"/>
                      <a:gd name="T73" fmla="*/ 9 h 189"/>
                      <a:gd name="T74" fmla="*/ 181 w 271"/>
                      <a:gd name="T75" fmla="*/ 10 h 189"/>
                      <a:gd name="T76" fmla="*/ 165 w 271"/>
                      <a:gd name="T77" fmla="*/ 8 h 189"/>
                      <a:gd name="T78" fmla="*/ 148 w 271"/>
                      <a:gd name="T79" fmla="*/ 8 h 189"/>
                      <a:gd name="T80" fmla="*/ 125 w 271"/>
                      <a:gd name="T81" fmla="*/ 31 h 189"/>
                      <a:gd name="T82" fmla="*/ 114 w 271"/>
                      <a:gd name="T83" fmla="*/ 39 h 189"/>
                      <a:gd name="T84" fmla="*/ 108 w 271"/>
                      <a:gd name="T85" fmla="*/ 55 h 189"/>
                      <a:gd name="T86" fmla="*/ 96 w 271"/>
                      <a:gd name="T87" fmla="*/ 66 h 189"/>
                      <a:gd name="T88" fmla="*/ 75 w 271"/>
                      <a:gd name="T89" fmla="*/ 73 h 189"/>
                      <a:gd name="T90" fmla="*/ 39 w 271"/>
                      <a:gd name="T91" fmla="*/ 84 h 189"/>
                      <a:gd name="T92" fmla="*/ 23 w 271"/>
                      <a:gd name="T93" fmla="*/ 80 h 189"/>
                      <a:gd name="T94" fmla="*/ 16 w 271"/>
                      <a:gd name="T95" fmla="*/ 80 h 189"/>
                      <a:gd name="T96" fmla="*/ 11 w 271"/>
                      <a:gd name="T97" fmla="*/ 91 h 189"/>
                      <a:gd name="T98" fmla="*/ 19 w 271"/>
                      <a:gd name="T99" fmla="*/ 101 h 189"/>
                      <a:gd name="T100" fmla="*/ 14 w 271"/>
                      <a:gd name="T101" fmla="*/ 112 h 189"/>
                      <a:gd name="T102" fmla="*/ 12 w 271"/>
                      <a:gd name="T103" fmla="*/ 120 h 189"/>
                      <a:gd name="T104" fmla="*/ 7 w 271"/>
                      <a:gd name="T105" fmla="*/ 138 h 189"/>
                      <a:gd name="T106" fmla="*/ 0 w 271"/>
                      <a:gd name="T107" fmla="*/ 145 h 189"/>
                      <a:gd name="T108" fmla="*/ 1 w 271"/>
                      <a:gd name="T109" fmla="*/ 150 h 189"/>
                      <a:gd name="T110" fmla="*/ 5 w 271"/>
                      <a:gd name="T111" fmla="*/ 158 h 189"/>
                      <a:gd name="T112" fmla="*/ 18 w 271"/>
                      <a:gd name="T113" fmla="*/ 161 h 189"/>
                      <a:gd name="T114" fmla="*/ 26 w 271"/>
                      <a:gd name="T115" fmla="*/ 173 h 189"/>
                      <a:gd name="T116" fmla="*/ 39 w 271"/>
                      <a:gd name="T117" fmla="*/ 178 h 189"/>
                      <a:gd name="T118" fmla="*/ 56 w 271"/>
                      <a:gd name="T119" fmla="*/ 184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71" h="189">
                        <a:moveTo>
                          <a:pt x="56" y="184"/>
                        </a:moveTo>
                        <a:cubicBezTo>
                          <a:pt x="60" y="189"/>
                          <a:pt x="60" y="189"/>
                          <a:pt x="60" y="189"/>
                        </a:cubicBezTo>
                        <a:cubicBezTo>
                          <a:pt x="66" y="187"/>
                          <a:pt x="66" y="187"/>
                          <a:pt x="66" y="187"/>
                        </a:cubicBezTo>
                        <a:cubicBezTo>
                          <a:pt x="69" y="180"/>
                          <a:pt x="69" y="180"/>
                          <a:pt x="69" y="180"/>
                        </a:cubicBezTo>
                        <a:cubicBezTo>
                          <a:pt x="69" y="180"/>
                          <a:pt x="74" y="174"/>
                          <a:pt x="76" y="174"/>
                        </a:cubicBezTo>
                        <a:cubicBezTo>
                          <a:pt x="78" y="174"/>
                          <a:pt x="82" y="172"/>
                          <a:pt x="84" y="172"/>
                        </a:cubicBezTo>
                        <a:cubicBezTo>
                          <a:pt x="86" y="172"/>
                          <a:pt x="92" y="169"/>
                          <a:pt x="92" y="169"/>
                        </a:cubicBezTo>
                        <a:cubicBezTo>
                          <a:pt x="96" y="165"/>
                          <a:pt x="96" y="165"/>
                          <a:pt x="96" y="165"/>
                        </a:cubicBezTo>
                        <a:cubicBezTo>
                          <a:pt x="99" y="173"/>
                          <a:pt x="99" y="173"/>
                          <a:pt x="99" y="173"/>
                        </a:cubicBezTo>
                        <a:cubicBezTo>
                          <a:pt x="102" y="177"/>
                          <a:pt x="102" y="177"/>
                          <a:pt x="102" y="177"/>
                        </a:cubicBezTo>
                        <a:cubicBezTo>
                          <a:pt x="108" y="174"/>
                          <a:pt x="108" y="174"/>
                          <a:pt x="108" y="174"/>
                        </a:cubicBezTo>
                        <a:cubicBezTo>
                          <a:pt x="116" y="169"/>
                          <a:pt x="116" y="169"/>
                          <a:pt x="116" y="169"/>
                        </a:cubicBezTo>
                        <a:cubicBezTo>
                          <a:pt x="116" y="169"/>
                          <a:pt x="127" y="159"/>
                          <a:pt x="144" y="159"/>
                        </a:cubicBezTo>
                        <a:cubicBezTo>
                          <a:pt x="162" y="160"/>
                          <a:pt x="162" y="160"/>
                          <a:pt x="162" y="160"/>
                        </a:cubicBezTo>
                        <a:cubicBezTo>
                          <a:pt x="167" y="160"/>
                          <a:pt x="167" y="160"/>
                          <a:pt x="167" y="160"/>
                        </a:cubicBezTo>
                        <a:cubicBezTo>
                          <a:pt x="169" y="160"/>
                          <a:pt x="169" y="160"/>
                          <a:pt x="169" y="160"/>
                        </a:cubicBezTo>
                        <a:cubicBezTo>
                          <a:pt x="172" y="162"/>
                          <a:pt x="172" y="162"/>
                          <a:pt x="172" y="162"/>
                        </a:cubicBezTo>
                        <a:cubicBezTo>
                          <a:pt x="175" y="163"/>
                          <a:pt x="175" y="163"/>
                          <a:pt x="175" y="163"/>
                        </a:cubicBezTo>
                        <a:cubicBezTo>
                          <a:pt x="178" y="160"/>
                          <a:pt x="178" y="160"/>
                          <a:pt x="178" y="160"/>
                        </a:cubicBezTo>
                        <a:cubicBezTo>
                          <a:pt x="182" y="154"/>
                          <a:pt x="182" y="154"/>
                          <a:pt x="182" y="154"/>
                        </a:cubicBezTo>
                        <a:cubicBezTo>
                          <a:pt x="191" y="151"/>
                          <a:pt x="191" y="151"/>
                          <a:pt x="191" y="151"/>
                        </a:cubicBezTo>
                        <a:cubicBezTo>
                          <a:pt x="196" y="149"/>
                          <a:pt x="196" y="149"/>
                          <a:pt x="196" y="149"/>
                        </a:cubicBezTo>
                        <a:cubicBezTo>
                          <a:pt x="199" y="147"/>
                          <a:pt x="199" y="147"/>
                          <a:pt x="199" y="147"/>
                        </a:cubicBezTo>
                        <a:cubicBezTo>
                          <a:pt x="199" y="147"/>
                          <a:pt x="206" y="136"/>
                          <a:pt x="211" y="144"/>
                        </a:cubicBezTo>
                        <a:cubicBezTo>
                          <a:pt x="216" y="152"/>
                          <a:pt x="221" y="161"/>
                          <a:pt x="223" y="126"/>
                        </a:cubicBezTo>
                        <a:cubicBezTo>
                          <a:pt x="223" y="126"/>
                          <a:pt x="229" y="100"/>
                          <a:pt x="246" y="114"/>
                        </a:cubicBezTo>
                        <a:cubicBezTo>
                          <a:pt x="263" y="129"/>
                          <a:pt x="262" y="106"/>
                          <a:pt x="262" y="106"/>
                        </a:cubicBezTo>
                        <a:cubicBezTo>
                          <a:pt x="266" y="101"/>
                          <a:pt x="266" y="101"/>
                          <a:pt x="266" y="101"/>
                        </a:cubicBezTo>
                        <a:cubicBezTo>
                          <a:pt x="266" y="101"/>
                          <a:pt x="271" y="96"/>
                          <a:pt x="264" y="90"/>
                        </a:cubicBezTo>
                        <a:cubicBezTo>
                          <a:pt x="264" y="90"/>
                          <a:pt x="250" y="74"/>
                          <a:pt x="243" y="74"/>
                        </a:cubicBezTo>
                        <a:cubicBezTo>
                          <a:pt x="236" y="74"/>
                          <a:pt x="224" y="59"/>
                          <a:pt x="224" y="59"/>
                        </a:cubicBezTo>
                        <a:cubicBezTo>
                          <a:pt x="224" y="59"/>
                          <a:pt x="209" y="42"/>
                          <a:pt x="219" y="36"/>
                        </a:cubicBezTo>
                        <a:cubicBezTo>
                          <a:pt x="219" y="36"/>
                          <a:pt x="224" y="28"/>
                          <a:pt x="223" y="12"/>
                        </a:cubicBezTo>
                        <a:cubicBezTo>
                          <a:pt x="214" y="11"/>
                          <a:pt x="214" y="11"/>
                          <a:pt x="214" y="11"/>
                        </a:cubicBezTo>
                        <a:cubicBezTo>
                          <a:pt x="204" y="11"/>
                          <a:pt x="204" y="11"/>
                          <a:pt x="204" y="11"/>
                        </a:cubicBezTo>
                        <a:cubicBezTo>
                          <a:pt x="199" y="11"/>
                          <a:pt x="199" y="11"/>
                          <a:pt x="199" y="11"/>
                        </a:cubicBezTo>
                        <a:cubicBezTo>
                          <a:pt x="192" y="9"/>
                          <a:pt x="192" y="9"/>
                          <a:pt x="192" y="9"/>
                        </a:cubicBezTo>
                        <a:cubicBezTo>
                          <a:pt x="192" y="9"/>
                          <a:pt x="186" y="6"/>
                          <a:pt x="181" y="10"/>
                        </a:cubicBezTo>
                        <a:cubicBezTo>
                          <a:pt x="176" y="14"/>
                          <a:pt x="165" y="8"/>
                          <a:pt x="165" y="8"/>
                        </a:cubicBezTo>
                        <a:cubicBezTo>
                          <a:pt x="165" y="8"/>
                          <a:pt x="155" y="0"/>
                          <a:pt x="148" y="8"/>
                        </a:cubicBezTo>
                        <a:cubicBezTo>
                          <a:pt x="148" y="8"/>
                          <a:pt x="129" y="22"/>
                          <a:pt x="125" y="31"/>
                        </a:cubicBezTo>
                        <a:cubicBezTo>
                          <a:pt x="125" y="31"/>
                          <a:pt x="118" y="38"/>
                          <a:pt x="114" y="39"/>
                        </a:cubicBezTo>
                        <a:cubicBezTo>
                          <a:pt x="114" y="39"/>
                          <a:pt x="108" y="42"/>
                          <a:pt x="108" y="55"/>
                        </a:cubicBezTo>
                        <a:cubicBezTo>
                          <a:pt x="108" y="69"/>
                          <a:pt x="100" y="66"/>
                          <a:pt x="96" y="66"/>
                        </a:cubicBezTo>
                        <a:cubicBezTo>
                          <a:pt x="91" y="66"/>
                          <a:pt x="79" y="70"/>
                          <a:pt x="75" y="73"/>
                        </a:cubicBezTo>
                        <a:cubicBezTo>
                          <a:pt x="70" y="76"/>
                          <a:pt x="47" y="88"/>
                          <a:pt x="39" y="84"/>
                        </a:cubicBezTo>
                        <a:cubicBezTo>
                          <a:pt x="30" y="80"/>
                          <a:pt x="23" y="80"/>
                          <a:pt x="23" y="80"/>
                        </a:cubicBezTo>
                        <a:cubicBezTo>
                          <a:pt x="23" y="80"/>
                          <a:pt x="17" y="80"/>
                          <a:pt x="16" y="80"/>
                        </a:cubicBezTo>
                        <a:cubicBezTo>
                          <a:pt x="15" y="80"/>
                          <a:pt x="9" y="78"/>
                          <a:pt x="11" y="91"/>
                        </a:cubicBezTo>
                        <a:cubicBezTo>
                          <a:pt x="19" y="101"/>
                          <a:pt x="19" y="101"/>
                          <a:pt x="19" y="101"/>
                        </a:cubicBezTo>
                        <a:cubicBezTo>
                          <a:pt x="19" y="101"/>
                          <a:pt x="25" y="111"/>
                          <a:pt x="14" y="112"/>
                        </a:cubicBezTo>
                        <a:cubicBezTo>
                          <a:pt x="14" y="112"/>
                          <a:pt x="8" y="110"/>
                          <a:pt x="12" y="120"/>
                        </a:cubicBezTo>
                        <a:cubicBezTo>
                          <a:pt x="12" y="120"/>
                          <a:pt x="18" y="129"/>
                          <a:pt x="7" y="138"/>
                        </a:cubicBezTo>
                        <a:cubicBezTo>
                          <a:pt x="0" y="145"/>
                          <a:pt x="0" y="145"/>
                          <a:pt x="0" y="145"/>
                        </a:cubicBezTo>
                        <a:cubicBezTo>
                          <a:pt x="1" y="150"/>
                          <a:pt x="1" y="150"/>
                          <a:pt x="1" y="150"/>
                        </a:cubicBezTo>
                        <a:cubicBezTo>
                          <a:pt x="1" y="150"/>
                          <a:pt x="5" y="152"/>
                          <a:pt x="5" y="158"/>
                        </a:cubicBezTo>
                        <a:cubicBezTo>
                          <a:pt x="5" y="158"/>
                          <a:pt x="10" y="161"/>
                          <a:pt x="18" y="161"/>
                        </a:cubicBezTo>
                        <a:cubicBezTo>
                          <a:pt x="18" y="161"/>
                          <a:pt x="25" y="158"/>
                          <a:pt x="26" y="173"/>
                        </a:cubicBezTo>
                        <a:cubicBezTo>
                          <a:pt x="26" y="173"/>
                          <a:pt x="30" y="179"/>
                          <a:pt x="39" y="178"/>
                        </a:cubicBezTo>
                        <a:cubicBezTo>
                          <a:pt x="48" y="178"/>
                          <a:pt x="56" y="175"/>
                          <a:pt x="56" y="184"/>
                        </a:cubicBez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邢台"/>
                  <p:cNvSpPr/>
                  <p:nvPr/>
                </p:nvSpPr>
                <p:spPr bwMode="auto">
                  <a:xfrm rot="2029057">
                    <a:off x="3194050" y="4819650"/>
                    <a:ext cx="809625" cy="657225"/>
                  </a:xfrm>
                  <a:custGeom>
                    <a:avLst/>
                    <a:gdLst>
                      <a:gd name="T0" fmla="*/ 3 w 243"/>
                      <a:gd name="T1" fmla="*/ 189 h 207"/>
                      <a:gd name="T2" fmla="*/ 3 w 243"/>
                      <a:gd name="T3" fmla="*/ 174 h 207"/>
                      <a:gd name="T4" fmla="*/ 1 w 243"/>
                      <a:gd name="T5" fmla="*/ 153 h 207"/>
                      <a:gd name="T6" fmla="*/ 1 w 243"/>
                      <a:gd name="T7" fmla="*/ 146 h 207"/>
                      <a:gd name="T8" fmla="*/ 4 w 243"/>
                      <a:gd name="T9" fmla="*/ 137 h 207"/>
                      <a:gd name="T10" fmla="*/ 4 w 243"/>
                      <a:gd name="T11" fmla="*/ 117 h 207"/>
                      <a:gd name="T12" fmla="*/ 4 w 243"/>
                      <a:gd name="T13" fmla="*/ 116 h 207"/>
                      <a:gd name="T14" fmla="*/ 23 w 243"/>
                      <a:gd name="T15" fmla="*/ 97 h 207"/>
                      <a:gd name="T16" fmla="*/ 45 w 243"/>
                      <a:gd name="T17" fmla="*/ 78 h 207"/>
                      <a:gd name="T18" fmla="*/ 59 w 243"/>
                      <a:gd name="T19" fmla="*/ 66 h 207"/>
                      <a:gd name="T20" fmla="*/ 75 w 243"/>
                      <a:gd name="T21" fmla="*/ 31 h 207"/>
                      <a:gd name="T22" fmla="*/ 85 w 243"/>
                      <a:gd name="T23" fmla="*/ 17 h 207"/>
                      <a:gd name="T24" fmla="*/ 92 w 243"/>
                      <a:gd name="T25" fmla="*/ 8 h 207"/>
                      <a:gd name="T26" fmla="*/ 99 w 243"/>
                      <a:gd name="T27" fmla="*/ 0 h 207"/>
                      <a:gd name="T28" fmla="*/ 110 w 243"/>
                      <a:gd name="T29" fmla="*/ 5 h 207"/>
                      <a:gd name="T30" fmla="*/ 120 w 243"/>
                      <a:gd name="T31" fmla="*/ 12 h 207"/>
                      <a:gd name="T32" fmla="*/ 120 w 243"/>
                      <a:gd name="T33" fmla="*/ 12 h 207"/>
                      <a:gd name="T34" fmla="*/ 119 w 243"/>
                      <a:gd name="T35" fmla="*/ 16 h 207"/>
                      <a:gd name="T36" fmla="*/ 130 w 243"/>
                      <a:gd name="T37" fmla="*/ 23 h 207"/>
                      <a:gd name="T38" fmla="*/ 150 w 243"/>
                      <a:gd name="T39" fmla="*/ 24 h 207"/>
                      <a:gd name="T40" fmla="*/ 150 w 243"/>
                      <a:gd name="T41" fmla="*/ 33 h 207"/>
                      <a:gd name="T42" fmla="*/ 174 w 243"/>
                      <a:gd name="T43" fmla="*/ 38 h 207"/>
                      <a:gd name="T44" fmla="*/ 181 w 243"/>
                      <a:gd name="T45" fmla="*/ 36 h 207"/>
                      <a:gd name="T46" fmla="*/ 193 w 243"/>
                      <a:gd name="T47" fmla="*/ 37 h 207"/>
                      <a:gd name="T48" fmla="*/ 201 w 243"/>
                      <a:gd name="T49" fmla="*/ 39 h 207"/>
                      <a:gd name="T50" fmla="*/ 208 w 243"/>
                      <a:gd name="T51" fmla="*/ 39 h 207"/>
                      <a:gd name="T52" fmla="*/ 219 w 243"/>
                      <a:gd name="T53" fmla="*/ 46 h 207"/>
                      <a:gd name="T54" fmla="*/ 224 w 243"/>
                      <a:gd name="T55" fmla="*/ 50 h 207"/>
                      <a:gd name="T56" fmla="*/ 228 w 243"/>
                      <a:gd name="T57" fmla="*/ 49 h 207"/>
                      <a:gd name="T58" fmla="*/ 237 w 243"/>
                      <a:gd name="T59" fmla="*/ 48 h 207"/>
                      <a:gd name="T60" fmla="*/ 240 w 243"/>
                      <a:gd name="T61" fmla="*/ 47 h 207"/>
                      <a:gd name="T62" fmla="*/ 241 w 243"/>
                      <a:gd name="T63" fmla="*/ 48 h 207"/>
                      <a:gd name="T64" fmla="*/ 240 w 243"/>
                      <a:gd name="T65" fmla="*/ 73 h 207"/>
                      <a:gd name="T66" fmla="*/ 241 w 243"/>
                      <a:gd name="T67" fmla="*/ 107 h 207"/>
                      <a:gd name="T68" fmla="*/ 226 w 243"/>
                      <a:gd name="T69" fmla="*/ 128 h 207"/>
                      <a:gd name="T70" fmla="*/ 226 w 243"/>
                      <a:gd name="T71" fmla="*/ 128 h 207"/>
                      <a:gd name="T72" fmla="*/ 217 w 243"/>
                      <a:gd name="T73" fmla="*/ 127 h 207"/>
                      <a:gd name="T74" fmla="*/ 208 w 243"/>
                      <a:gd name="T75" fmla="*/ 127 h 207"/>
                      <a:gd name="T76" fmla="*/ 203 w 243"/>
                      <a:gd name="T77" fmla="*/ 127 h 207"/>
                      <a:gd name="T78" fmla="*/ 195 w 243"/>
                      <a:gd name="T79" fmla="*/ 125 h 207"/>
                      <a:gd name="T80" fmla="*/ 184 w 243"/>
                      <a:gd name="T81" fmla="*/ 126 h 207"/>
                      <a:gd name="T82" fmla="*/ 169 w 243"/>
                      <a:gd name="T83" fmla="*/ 124 h 207"/>
                      <a:gd name="T84" fmla="*/ 152 w 243"/>
                      <a:gd name="T85" fmla="*/ 124 h 207"/>
                      <a:gd name="T86" fmla="*/ 129 w 243"/>
                      <a:gd name="T87" fmla="*/ 147 h 207"/>
                      <a:gd name="T88" fmla="*/ 117 w 243"/>
                      <a:gd name="T89" fmla="*/ 155 h 207"/>
                      <a:gd name="T90" fmla="*/ 112 w 243"/>
                      <a:gd name="T91" fmla="*/ 171 h 207"/>
                      <a:gd name="T92" fmla="*/ 99 w 243"/>
                      <a:gd name="T93" fmla="*/ 182 h 207"/>
                      <a:gd name="T94" fmla="*/ 78 w 243"/>
                      <a:gd name="T95" fmla="*/ 189 h 207"/>
                      <a:gd name="T96" fmla="*/ 42 w 243"/>
                      <a:gd name="T97" fmla="*/ 200 h 207"/>
                      <a:gd name="T98" fmla="*/ 27 w 243"/>
                      <a:gd name="T99" fmla="*/ 196 h 207"/>
                      <a:gd name="T100" fmla="*/ 19 w 243"/>
                      <a:gd name="T101" fmla="*/ 196 h 207"/>
                      <a:gd name="T102" fmla="*/ 14 w 243"/>
                      <a:gd name="T103" fmla="*/ 207 h 207"/>
                      <a:gd name="T104" fmla="*/ 3 w 243"/>
                      <a:gd name="T105" fmla="*/ 189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43" h="207">
                        <a:moveTo>
                          <a:pt x="3" y="189"/>
                        </a:moveTo>
                        <a:cubicBezTo>
                          <a:pt x="3" y="189"/>
                          <a:pt x="1" y="188"/>
                          <a:pt x="3" y="174"/>
                        </a:cubicBezTo>
                        <a:cubicBezTo>
                          <a:pt x="5" y="161"/>
                          <a:pt x="1" y="153"/>
                          <a:pt x="1" y="153"/>
                        </a:cubicBezTo>
                        <a:cubicBezTo>
                          <a:pt x="1" y="153"/>
                          <a:pt x="0" y="148"/>
                          <a:pt x="1" y="146"/>
                        </a:cubicBezTo>
                        <a:cubicBezTo>
                          <a:pt x="1" y="144"/>
                          <a:pt x="4" y="137"/>
                          <a:pt x="4" y="137"/>
                        </a:cubicBezTo>
                        <a:cubicBezTo>
                          <a:pt x="4" y="137"/>
                          <a:pt x="4" y="133"/>
                          <a:pt x="4" y="117"/>
                        </a:cubicBezTo>
                        <a:cubicBezTo>
                          <a:pt x="4" y="116"/>
                          <a:pt x="4" y="116"/>
                          <a:pt x="4" y="116"/>
                        </a:cubicBezTo>
                        <a:cubicBezTo>
                          <a:pt x="5" y="109"/>
                          <a:pt x="19" y="98"/>
                          <a:pt x="23" y="97"/>
                        </a:cubicBezTo>
                        <a:cubicBezTo>
                          <a:pt x="27" y="96"/>
                          <a:pt x="45" y="78"/>
                          <a:pt x="45" y="78"/>
                        </a:cubicBezTo>
                        <a:cubicBezTo>
                          <a:pt x="59" y="66"/>
                          <a:pt x="59" y="66"/>
                          <a:pt x="59" y="66"/>
                        </a:cubicBezTo>
                        <a:cubicBezTo>
                          <a:pt x="72" y="65"/>
                          <a:pt x="75" y="37"/>
                          <a:pt x="75" y="31"/>
                        </a:cubicBezTo>
                        <a:cubicBezTo>
                          <a:pt x="75" y="25"/>
                          <a:pt x="85" y="17"/>
                          <a:pt x="85" y="17"/>
                        </a:cubicBezTo>
                        <a:cubicBezTo>
                          <a:pt x="85" y="17"/>
                          <a:pt x="91" y="12"/>
                          <a:pt x="92" y="8"/>
                        </a:cubicBezTo>
                        <a:cubicBezTo>
                          <a:pt x="93" y="4"/>
                          <a:pt x="99" y="0"/>
                          <a:pt x="99" y="0"/>
                        </a:cubicBezTo>
                        <a:cubicBezTo>
                          <a:pt x="99" y="0"/>
                          <a:pt x="105" y="6"/>
                          <a:pt x="110" y="5"/>
                        </a:cubicBezTo>
                        <a:cubicBezTo>
                          <a:pt x="115" y="5"/>
                          <a:pt x="120" y="12"/>
                          <a:pt x="120" y="12"/>
                        </a:cubicBezTo>
                        <a:cubicBezTo>
                          <a:pt x="120" y="12"/>
                          <a:pt x="120" y="12"/>
                          <a:pt x="120" y="12"/>
                        </a:cubicBezTo>
                        <a:cubicBezTo>
                          <a:pt x="119" y="14"/>
                          <a:pt x="119" y="15"/>
                          <a:pt x="119" y="16"/>
                        </a:cubicBezTo>
                        <a:cubicBezTo>
                          <a:pt x="119" y="18"/>
                          <a:pt x="123" y="28"/>
                          <a:pt x="130" y="23"/>
                        </a:cubicBezTo>
                        <a:cubicBezTo>
                          <a:pt x="138" y="18"/>
                          <a:pt x="150" y="7"/>
                          <a:pt x="150" y="24"/>
                        </a:cubicBezTo>
                        <a:cubicBezTo>
                          <a:pt x="150" y="33"/>
                          <a:pt x="150" y="33"/>
                          <a:pt x="150" y="33"/>
                        </a:cubicBezTo>
                        <a:cubicBezTo>
                          <a:pt x="174" y="38"/>
                          <a:pt x="174" y="38"/>
                          <a:pt x="174" y="38"/>
                        </a:cubicBezTo>
                        <a:cubicBezTo>
                          <a:pt x="181" y="36"/>
                          <a:pt x="181" y="36"/>
                          <a:pt x="181" y="36"/>
                        </a:cubicBezTo>
                        <a:cubicBezTo>
                          <a:pt x="181" y="36"/>
                          <a:pt x="192" y="33"/>
                          <a:pt x="193" y="37"/>
                        </a:cubicBezTo>
                        <a:cubicBezTo>
                          <a:pt x="193" y="37"/>
                          <a:pt x="199" y="40"/>
                          <a:pt x="201" y="39"/>
                        </a:cubicBezTo>
                        <a:cubicBezTo>
                          <a:pt x="204" y="38"/>
                          <a:pt x="207" y="37"/>
                          <a:pt x="208" y="39"/>
                        </a:cubicBezTo>
                        <a:cubicBezTo>
                          <a:pt x="208" y="40"/>
                          <a:pt x="219" y="44"/>
                          <a:pt x="219" y="46"/>
                        </a:cubicBezTo>
                        <a:cubicBezTo>
                          <a:pt x="220" y="48"/>
                          <a:pt x="224" y="50"/>
                          <a:pt x="224" y="50"/>
                        </a:cubicBezTo>
                        <a:cubicBezTo>
                          <a:pt x="228" y="49"/>
                          <a:pt x="228" y="49"/>
                          <a:pt x="228" y="49"/>
                        </a:cubicBezTo>
                        <a:cubicBezTo>
                          <a:pt x="237" y="48"/>
                          <a:pt x="237" y="48"/>
                          <a:pt x="237" y="48"/>
                        </a:cubicBezTo>
                        <a:cubicBezTo>
                          <a:pt x="240" y="47"/>
                          <a:pt x="240" y="47"/>
                          <a:pt x="240" y="47"/>
                        </a:cubicBezTo>
                        <a:cubicBezTo>
                          <a:pt x="241" y="48"/>
                          <a:pt x="241" y="48"/>
                          <a:pt x="241" y="48"/>
                        </a:cubicBezTo>
                        <a:cubicBezTo>
                          <a:pt x="241" y="48"/>
                          <a:pt x="237" y="68"/>
                          <a:pt x="240" y="73"/>
                        </a:cubicBezTo>
                        <a:cubicBezTo>
                          <a:pt x="243" y="77"/>
                          <a:pt x="241" y="107"/>
                          <a:pt x="241" y="107"/>
                        </a:cubicBezTo>
                        <a:cubicBezTo>
                          <a:pt x="238" y="108"/>
                          <a:pt x="226" y="128"/>
                          <a:pt x="226" y="128"/>
                        </a:cubicBezTo>
                        <a:cubicBezTo>
                          <a:pt x="226" y="128"/>
                          <a:pt x="226" y="128"/>
                          <a:pt x="226" y="128"/>
                        </a:cubicBezTo>
                        <a:cubicBezTo>
                          <a:pt x="217" y="127"/>
                          <a:pt x="217" y="127"/>
                          <a:pt x="217" y="127"/>
                        </a:cubicBezTo>
                        <a:cubicBezTo>
                          <a:pt x="208" y="127"/>
                          <a:pt x="208" y="127"/>
                          <a:pt x="208" y="127"/>
                        </a:cubicBezTo>
                        <a:cubicBezTo>
                          <a:pt x="203" y="127"/>
                          <a:pt x="203" y="127"/>
                          <a:pt x="203" y="127"/>
                        </a:cubicBezTo>
                        <a:cubicBezTo>
                          <a:pt x="195" y="125"/>
                          <a:pt x="195" y="125"/>
                          <a:pt x="195" y="125"/>
                        </a:cubicBezTo>
                        <a:cubicBezTo>
                          <a:pt x="195" y="125"/>
                          <a:pt x="190" y="122"/>
                          <a:pt x="184" y="126"/>
                        </a:cubicBezTo>
                        <a:cubicBezTo>
                          <a:pt x="179" y="130"/>
                          <a:pt x="169" y="124"/>
                          <a:pt x="169" y="124"/>
                        </a:cubicBezTo>
                        <a:cubicBezTo>
                          <a:pt x="169" y="124"/>
                          <a:pt x="159" y="116"/>
                          <a:pt x="152" y="124"/>
                        </a:cubicBezTo>
                        <a:cubicBezTo>
                          <a:pt x="152" y="124"/>
                          <a:pt x="133" y="138"/>
                          <a:pt x="129" y="147"/>
                        </a:cubicBezTo>
                        <a:cubicBezTo>
                          <a:pt x="129" y="147"/>
                          <a:pt x="122" y="154"/>
                          <a:pt x="117" y="155"/>
                        </a:cubicBezTo>
                        <a:cubicBezTo>
                          <a:pt x="117" y="155"/>
                          <a:pt x="111" y="158"/>
                          <a:pt x="112" y="171"/>
                        </a:cubicBezTo>
                        <a:cubicBezTo>
                          <a:pt x="112" y="185"/>
                          <a:pt x="103" y="182"/>
                          <a:pt x="99" y="182"/>
                        </a:cubicBezTo>
                        <a:cubicBezTo>
                          <a:pt x="95" y="182"/>
                          <a:pt x="82" y="186"/>
                          <a:pt x="78" y="189"/>
                        </a:cubicBezTo>
                        <a:cubicBezTo>
                          <a:pt x="74" y="192"/>
                          <a:pt x="50" y="204"/>
                          <a:pt x="42" y="200"/>
                        </a:cubicBezTo>
                        <a:cubicBezTo>
                          <a:pt x="34" y="196"/>
                          <a:pt x="27" y="196"/>
                          <a:pt x="27" y="196"/>
                        </a:cubicBezTo>
                        <a:cubicBezTo>
                          <a:pt x="27" y="196"/>
                          <a:pt x="21" y="196"/>
                          <a:pt x="19" y="196"/>
                        </a:cubicBezTo>
                        <a:cubicBezTo>
                          <a:pt x="18" y="196"/>
                          <a:pt x="13" y="194"/>
                          <a:pt x="14" y="207"/>
                        </a:cubicBezTo>
                        <a:lnTo>
                          <a:pt x="3" y="189"/>
                        </a:lnTo>
                        <a:close/>
                      </a:path>
                    </a:pathLst>
                  </a:custGeom>
                  <a:grpFill/>
                  <a:ln w="9252" cap="flat" cmpd="sng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Rectangle 398"/>
                  <p:cNvSpPr>
                    <a:spLocks noChangeArrowheads="1"/>
                  </p:cNvSpPr>
                  <p:nvPr/>
                </p:nvSpPr>
                <p:spPr bwMode="auto">
                  <a:xfrm rot="2029057">
                    <a:off x="4242225" y="4537012"/>
                    <a:ext cx="227751" cy="136651"/>
                  </a:xfrm>
                  <a:prstGeom prst="rect">
                    <a:avLst/>
                  </a:prstGeom>
                  <a:noFill/>
                  <a:ln w="9252">
                    <a:noFill/>
                    <a:miter lim="800000"/>
                  </a:ln>
                </p:spPr>
                <p:txBody>
                  <a:bodyPr wrap="none" lIns="0" tIns="0" rIns="0" bIns="0" anchor="t" upright="1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rtl="0">
                      <a:defRPr sz="1000"/>
                    </a:pPr>
                    <a:r>
                      <a:rPr lang="zh-CN" altLang="en-US" sz="1600" dirty="0">
                        <a:latin typeface="微软雅黑" pitchFamily="34" charset="-122"/>
                        <a:ea typeface="微软雅黑" pitchFamily="34" charset="-122"/>
                      </a:rPr>
                      <a:t>沧州</a:t>
                    </a:r>
                    <a:endParaRPr lang="zh-CN" altLang="en-US" sz="1600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25" name="Rectangle 400"/>
                  <p:cNvSpPr>
                    <a:spLocks noChangeArrowheads="1"/>
                  </p:cNvSpPr>
                  <p:nvPr/>
                </p:nvSpPr>
                <p:spPr bwMode="auto">
                  <a:xfrm rot="2029057">
                    <a:off x="4227832" y="4067854"/>
                    <a:ext cx="180338" cy="103415"/>
                  </a:xfrm>
                  <a:prstGeom prst="rect">
                    <a:avLst/>
                  </a:prstGeom>
                  <a:noFill/>
                  <a:ln w="9252">
                    <a:noFill/>
                    <a:miter lim="800000"/>
                  </a:ln>
                </p:spPr>
                <p:txBody>
                  <a:bodyPr wrap="none" lIns="0" tIns="0" rIns="0" bIns="0" anchor="t" upright="1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rtl="0">
                      <a:defRPr sz="1000"/>
                    </a:pPr>
                    <a:r>
                      <a:rPr lang="zh-CN" altLang="en-US" dirty="0">
                        <a:latin typeface="微软雅黑" pitchFamily="34" charset="-122"/>
                        <a:ea typeface="微软雅黑" pitchFamily="34" charset="-122"/>
                      </a:rPr>
                      <a:t>廊坊</a:t>
                    </a:r>
                    <a:endParaRPr lang="zh-CN" altLang="en-US" sz="1200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27" name="Rectangle 402"/>
                  <p:cNvSpPr>
                    <a:spLocks noChangeArrowheads="1"/>
                  </p:cNvSpPr>
                  <p:nvPr/>
                </p:nvSpPr>
                <p:spPr bwMode="auto">
                  <a:xfrm rot="2029057">
                    <a:off x="4878579" y="3770133"/>
                    <a:ext cx="288541" cy="165465"/>
                  </a:xfrm>
                  <a:prstGeom prst="rect">
                    <a:avLst/>
                  </a:prstGeom>
                  <a:noFill/>
                  <a:ln w="9252">
                    <a:noFill/>
                    <a:miter lim="800000"/>
                  </a:ln>
                </p:spPr>
                <p:txBody>
                  <a:bodyPr wrap="none" lIns="0" tIns="0" rIns="0" bIns="0" anchor="t" upright="1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rtl="0">
                      <a:defRPr sz="1000"/>
                    </a:pPr>
                    <a:r>
                      <a:rPr lang="zh-CN" altLang="en-US" sz="1600" dirty="0">
                        <a:latin typeface="微软雅黑" pitchFamily="34" charset="-122"/>
                        <a:ea typeface="微软雅黑" pitchFamily="34" charset="-122"/>
                      </a:rPr>
                      <a:t>唐山</a:t>
                    </a:r>
                    <a:endParaRPr lang="zh-CN" altLang="en-US" sz="1600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28" name="Rectangle 403"/>
                  <p:cNvSpPr>
                    <a:spLocks noChangeArrowheads="1"/>
                  </p:cNvSpPr>
                  <p:nvPr/>
                </p:nvSpPr>
                <p:spPr bwMode="auto">
                  <a:xfrm rot="2029057">
                    <a:off x="5325747" y="3582081"/>
                    <a:ext cx="270507" cy="103415"/>
                  </a:xfrm>
                  <a:prstGeom prst="rect">
                    <a:avLst/>
                  </a:prstGeom>
                  <a:noFill/>
                  <a:ln w="9252">
                    <a:noFill/>
                    <a:miter lim="800000"/>
                  </a:ln>
                </p:spPr>
                <p:txBody>
                  <a:bodyPr wrap="none" lIns="0" tIns="0" rIns="0" bIns="0" anchor="t" upright="1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rtl="0">
                      <a:defRPr sz="1000"/>
                    </a:pPr>
                    <a:r>
                      <a:rPr lang="zh-CN" altLang="en-US" dirty="0">
                        <a:latin typeface="微软雅黑" pitchFamily="34" charset="-122"/>
                        <a:ea typeface="微软雅黑" pitchFamily="34" charset="-122"/>
                      </a:rPr>
                      <a:t>秦皇岛</a:t>
                    </a:r>
                    <a:endParaRPr lang="zh-CN" altLang="en-US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31" name="Rectangle 398"/>
                  <p:cNvSpPr>
                    <a:spLocks noChangeArrowheads="1"/>
                  </p:cNvSpPr>
                  <p:nvPr/>
                </p:nvSpPr>
                <p:spPr bwMode="auto">
                  <a:xfrm rot="2029057">
                    <a:off x="4548607" y="4083682"/>
                    <a:ext cx="288541" cy="165465"/>
                  </a:xfrm>
                  <a:prstGeom prst="rect">
                    <a:avLst/>
                  </a:prstGeom>
                  <a:noFill/>
                  <a:ln w="9252">
                    <a:noFill/>
                    <a:miter lim="800000"/>
                  </a:ln>
                </p:spPr>
                <p:txBody>
                  <a:bodyPr wrap="none" lIns="0" tIns="0" rIns="0" bIns="0" anchor="t" upright="1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rtl="0">
                      <a:defRPr sz="1000"/>
                    </a:pPr>
                    <a:r>
                      <a:rPr lang="zh-CN" altLang="en-US" sz="1600" dirty="0">
                        <a:latin typeface="微软雅黑" pitchFamily="34" charset="-122"/>
                        <a:ea typeface="微软雅黑" pitchFamily="34" charset="-122"/>
                      </a:rPr>
                      <a:t>天津</a:t>
                    </a:r>
                    <a:endParaRPr lang="zh-CN" altLang="en-US" sz="1600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32" name="Rectangle 398"/>
                  <p:cNvSpPr>
                    <a:spLocks noChangeArrowheads="1"/>
                  </p:cNvSpPr>
                  <p:nvPr/>
                </p:nvSpPr>
                <p:spPr bwMode="auto">
                  <a:xfrm rot="2029057">
                    <a:off x="4055739" y="3556975"/>
                    <a:ext cx="288541" cy="165465"/>
                  </a:xfrm>
                  <a:prstGeom prst="rect">
                    <a:avLst/>
                  </a:prstGeom>
                  <a:noFill/>
                  <a:ln w="9252">
                    <a:noFill/>
                    <a:miter lim="800000"/>
                  </a:ln>
                </p:spPr>
                <p:txBody>
                  <a:bodyPr wrap="none" lIns="0" tIns="0" rIns="0" bIns="0" anchor="t" upright="1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rtl="0">
                      <a:defRPr sz="1000"/>
                    </a:pPr>
                    <a:r>
                      <a:rPr lang="zh-CN" altLang="en-US" sz="1600" dirty="0">
                        <a:latin typeface="微软雅黑" pitchFamily="34" charset="-122"/>
                        <a:ea typeface="微软雅黑" pitchFamily="34" charset="-122"/>
                      </a:rPr>
                      <a:t>北京</a:t>
                    </a:r>
                    <a:endParaRPr lang="zh-CN" altLang="en-US" sz="1600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  <p:sp>
            <p:nvSpPr>
              <p:cNvPr id="133" name="未知"/>
              <p:cNvSpPr/>
              <p:nvPr/>
            </p:nvSpPr>
            <p:spPr bwMode="auto">
              <a:xfrm>
                <a:off x="2451689" y="3161147"/>
                <a:ext cx="224027" cy="220720"/>
              </a:xfrm>
              <a:custGeom>
                <a:avLst/>
                <a:gdLst>
                  <a:gd name="T0" fmla="*/ 10 w 20"/>
                  <a:gd name="T1" fmla="*/ 0 h 20"/>
                  <a:gd name="T2" fmla="*/ 12 w 20"/>
                  <a:gd name="T3" fmla="*/ 7 h 20"/>
                  <a:gd name="T4" fmla="*/ 20 w 20"/>
                  <a:gd name="T5" fmla="*/ 7 h 20"/>
                  <a:gd name="T6" fmla="*/ 13 w 20"/>
                  <a:gd name="T7" fmla="*/ 12 h 20"/>
                  <a:gd name="T8" fmla="*/ 16 w 20"/>
                  <a:gd name="T9" fmla="*/ 20 h 20"/>
                  <a:gd name="T10" fmla="*/ 10 w 20"/>
                  <a:gd name="T11" fmla="*/ 15 h 20"/>
                  <a:gd name="T12" fmla="*/ 4 w 20"/>
                  <a:gd name="T13" fmla="*/ 20 h 20"/>
                  <a:gd name="T14" fmla="*/ 7 w 20"/>
                  <a:gd name="T15" fmla="*/ 12 h 20"/>
                  <a:gd name="T16" fmla="*/ 0 w 20"/>
                  <a:gd name="T17" fmla="*/ 7 h 20"/>
                  <a:gd name="T18" fmla="*/ 8 w 20"/>
                  <a:gd name="T19" fmla="*/ 7 h 20"/>
                  <a:gd name="T20" fmla="*/ 10 w 20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lnTo>
                      <a:pt x="12" y="7"/>
                    </a:lnTo>
                    <a:lnTo>
                      <a:pt x="20" y="7"/>
                    </a:lnTo>
                    <a:lnTo>
                      <a:pt x="13" y="12"/>
                    </a:lnTo>
                    <a:lnTo>
                      <a:pt x="16" y="20"/>
                    </a:lnTo>
                    <a:lnTo>
                      <a:pt x="10" y="15"/>
                    </a:lnTo>
                    <a:lnTo>
                      <a:pt x="4" y="20"/>
                    </a:lnTo>
                    <a:lnTo>
                      <a:pt x="7" y="12"/>
                    </a:lnTo>
                    <a:lnTo>
                      <a:pt x="0" y="7"/>
                    </a:lnTo>
                    <a:lnTo>
                      <a:pt x="8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5" name="矩形 81"/>
            <p:cNvSpPr>
              <a:spLocks noChangeArrowheads="1"/>
            </p:cNvSpPr>
            <p:nvPr/>
          </p:nvSpPr>
          <p:spPr bwMode="auto">
            <a:xfrm>
              <a:off x="1114309" y="3823068"/>
              <a:ext cx="4267922" cy="590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7" tIns="34284" rIns="68567" bIns="34284">
              <a:spAutoFit/>
            </a:bodyPr>
            <a:lstStyle/>
            <a:p>
              <a:pPr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河北工厂坐落于中国北方（冲压之乡）的沧州</a:t>
              </a:r>
              <a:endParaRPr lang="en-US" altLang="zh-CN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背靠京津唐，西接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104</a:t>
              </a: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国道，距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G2</a:t>
              </a: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京沪高速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公里</a:t>
              </a:r>
              <a:endParaRPr lang="en-US" altLang="zh-CN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6" name="直接连接符 73"/>
            <p:cNvCxnSpPr>
              <a:endCxn id="44" idx="1"/>
            </p:cNvCxnSpPr>
            <p:nvPr/>
          </p:nvCxnSpPr>
          <p:spPr>
            <a:xfrm>
              <a:off x="4818623" y="4441930"/>
              <a:ext cx="1229023" cy="37312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Picture 6" descr="C:\Users\Administrator\Desktop\logo(1)_副本.pn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6047646" y="4698350"/>
              <a:ext cx="394971" cy="233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6" descr="C:\Users\Administrator\Desktop\logo(1)_副本.pn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6662243" y="3229314"/>
              <a:ext cx="394971" cy="233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3" name="直接连接符 52"/>
            <p:cNvCxnSpPr/>
            <p:nvPr/>
          </p:nvCxnSpPr>
          <p:spPr>
            <a:xfrm rot="10800000">
              <a:off x="1172471" y="4398216"/>
              <a:ext cx="364490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81"/>
            <p:cNvSpPr>
              <a:spLocks noChangeArrowheads="1"/>
            </p:cNvSpPr>
            <p:nvPr/>
          </p:nvSpPr>
          <p:spPr bwMode="auto">
            <a:xfrm>
              <a:off x="1113057" y="4399612"/>
              <a:ext cx="4267922" cy="3136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7" tIns="34284" rIns="68567" bIns="3428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0"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（河北工厂面积</a:t>
              </a:r>
              <a:r>
                <a:rPr kumimoji="0"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9500</a:t>
              </a:r>
              <a:r>
                <a:rPr kumimoji="0"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㎡）</a:t>
              </a:r>
              <a:endParaRPr kumimoji="0" lang="zh-CN" altLang="en-US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6" name="直接连接符 55"/>
            <p:cNvCxnSpPr>
              <a:stCxn id="45" idx="0"/>
            </p:cNvCxnSpPr>
            <p:nvPr/>
          </p:nvCxnSpPr>
          <p:spPr>
            <a:xfrm flipV="1">
              <a:off x="6859729" y="2267792"/>
              <a:ext cx="1245413" cy="961522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8105140" y="2275519"/>
              <a:ext cx="3022600" cy="158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81"/>
            <p:cNvSpPr>
              <a:spLocks noChangeArrowheads="1"/>
            </p:cNvSpPr>
            <p:nvPr/>
          </p:nvSpPr>
          <p:spPr bwMode="auto">
            <a:xfrm>
              <a:off x="8017338" y="1352450"/>
              <a:ext cx="4267922" cy="8675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7" tIns="34284" rIns="68567" bIns="34284">
              <a:spAutoFit/>
            </a:bodyPr>
            <a:lstStyle/>
            <a:p>
              <a:pPr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北京总部工厂位于顺义区中关村高科技园区（顺义园区）</a:t>
              </a:r>
              <a:endParaRPr lang="en-US" altLang="zh-CN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距首都国际机场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15</a:t>
              </a: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分钟路程</a:t>
              </a:r>
              <a:endParaRPr lang="en-US" altLang="zh-CN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毗邻六环路，顺平路，通顺路等主干道</a:t>
              </a:r>
              <a:endParaRPr lang="en-US" altLang="zh-CN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81"/>
            <p:cNvSpPr>
              <a:spLocks noChangeArrowheads="1"/>
            </p:cNvSpPr>
            <p:nvPr/>
          </p:nvSpPr>
          <p:spPr bwMode="auto">
            <a:xfrm>
              <a:off x="8112089" y="2258957"/>
              <a:ext cx="4267922" cy="3136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7" tIns="34284" rIns="68567" bIns="3428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0"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（北京工厂面积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3500</a:t>
              </a:r>
              <a:r>
                <a:rPr kumimoji="0"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㎡）</a:t>
              </a:r>
              <a:endParaRPr kumimoji="0" lang="zh-CN" altLang="en-US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0" name="直接连接符 49"/>
            <p:cNvCxnSpPr>
              <a:stCxn id="44" idx="3"/>
            </p:cNvCxnSpPr>
            <p:nvPr/>
          </p:nvCxnSpPr>
          <p:spPr>
            <a:xfrm>
              <a:off x="6442617" y="4815057"/>
              <a:ext cx="1039818" cy="1427039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7482435" y="6233111"/>
              <a:ext cx="3022600" cy="158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81"/>
            <p:cNvSpPr>
              <a:spLocks noChangeArrowheads="1"/>
            </p:cNvSpPr>
            <p:nvPr/>
          </p:nvSpPr>
          <p:spPr bwMode="auto">
            <a:xfrm>
              <a:off x="7814993" y="6251641"/>
              <a:ext cx="4267922" cy="590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7" tIns="34284" rIns="68567" bIns="34284">
              <a:spAutoFit/>
            </a:bodyPr>
            <a:lstStyle/>
            <a:p>
              <a:pPr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在建工厂占地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亩；计划建筑面积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9600</a:t>
              </a: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㎡，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2022</a:t>
              </a: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年投产</a:t>
              </a:r>
              <a:endParaRPr lang="en-US" altLang="zh-CN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集研发，工艺，制造，整装调试一体</a:t>
              </a:r>
              <a:endParaRPr lang="en-US" altLang="zh-CN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9967" y="4648849"/>
            <a:ext cx="1021486" cy="106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9876" y="4650896"/>
            <a:ext cx="1136121" cy="105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图片 1"/>
          <p:cNvPicPr>
            <a:picLocks noChangeAspect="1"/>
          </p:cNvPicPr>
          <p:nvPr/>
        </p:nvPicPr>
        <p:blipFill>
          <a:blip r:embed="rId4" cstate="print"/>
          <a:srcRect l="8908" t="9310" r="4444" b="6738"/>
          <a:stretch>
            <a:fillRect/>
          </a:stretch>
        </p:blipFill>
        <p:spPr bwMode="auto">
          <a:xfrm>
            <a:off x="9600646" y="2172788"/>
            <a:ext cx="2278742" cy="154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72" y="4730706"/>
            <a:ext cx="2630823" cy="1295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Confidential Property of Schneider Electric |</a:t>
            </a:r>
            <a:endParaRPr lang="en-US"/>
          </a:p>
        </p:txBody>
      </p:sp>
      <p:sp>
        <p:nvSpPr>
          <p:cNvPr id="8" name="文本框 7"/>
          <p:cNvSpPr txBox="1"/>
          <p:nvPr/>
        </p:nvSpPr>
        <p:spPr>
          <a:xfrm>
            <a:off x="621752" y="965298"/>
            <a:ext cx="10420881" cy="346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在建新工厂</a:t>
            </a:r>
            <a:endParaRPr lang="en-US" altLang="zh-CN" sz="1400" dirty="0">
              <a:solidFill>
                <a:srgbClr val="000000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1588" y="-3604"/>
            <a:ext cx="8702836" cy="598007"/>
          </a:xfrm>
          <a:prstGeom prst="rect">
            <a:avLst/>
          </a:prstGeom>
        </p:spPr>
        <p:txBody>
          <a:bodyPr vert="horz" lIns="91416" tIns="45708" rIns="91416" bIns="45708" rtlCol="0" anchor="b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400" b="0" kern="0">
                <a:solidFill>
                  <a:srgbClr val="DAB96E"/>
                </a:solidFill>
                <a:latin typeface="微软雅黑"/>
                <a:ea typeface="微软雅黑"/>
                <a:cs typeface="+mj-cs"/>
              </a:defRPr>
            </a:lvl1pPr>
          </a:lstStyle>
          <a:p>
            <a:r>
              <a:rPr lang="en-US" altLang="zh-CN" sz="2400" dirty="0"/>
              <a:t>-</a:t>
            </a:r>
            <a:r>
              <a:rPr lang="zh-CN" altLang="en-US" sz="2400" dirty="0"/>
              <a:t>申瑞工厂发展计划</a:t>
            </a:r>
            <a:endParaRPr lang="zh-CN" altLang="en-US" sz="2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01" y="1349969"/>
            <a:ext cx="6142313" cy="2525334"/>
          </a:xfrm>
          <a:prstGeom prst="rect">
            <a:avLst/>
          </a:prstGeom>
        </p:spPr>
      </p:pic>
      <p:sp>
        <p:nvSpPr>
          <p:cNvPr id="9" name="星形: 五角 8"/>
          <p:cNvSpPr/>
          <p:nvPr/>
        </p:nvSpPr>
        <p:spPr>
          <a:xfrm>
            <a:off x="6440488" y="2453150"/>
            <a:ext cx="228600" cy="238125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21752" y="4152437"/>
            <a:ext cx="4894812" cy="1746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位于沧州南皮城北开发区内北侧</a:t>
            </a:r>
            <a:endParaRPr lang="en-US" altLang="zh-CN" sz="1400" dirty="0">
              <a:solidFill>
                <a:srgbClr val="000000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距离</a:t>
            </a:r>
            <a:r>
              <a:rPr lang="en-US" altLang="zh-CN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G3</a:t>
            </a: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高速入口</a:t>
            </a:r>
            <a:r>
              <a:rPr lang="en-US" altLang="zh-CN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6km</a:t>
            </a: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，</a:t>
            </a:r>
            <a:r>
              <a:rPr lang="en-US" altLang="zh-CN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10</a:t>
            </a: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分钟车程；</a:t>
            </a:r>
            <a:endParaRPr lang="en-US" altLang="zh-CN" sz="1400" dirty="0">
              <a:solidFill>
                <a:srgbClr val="000000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距离北京工厂</a:t>
            </a:r>
            <a:r>
              <a:rPr lang="en-US" altLang="zh-CN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240km</a:t>
            </a: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，</a:t>
            </a:r>
            <a:r>
              <a:rPr lang="en-US" altLang="zh-CN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3</a:t>
            </a: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小时车程；</a:t>
            </a:r>
            <a:endParaRPr lang="en-US" altLang="zh-CN" sz="1400" dirty="0">
              <a:solidFill>
                <a:srgbClr val="000000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占地</a:t>
            </a:r>
            <a:r>
              <a:rPr lang="en-US" altLang="zh-CN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20</a:t>
            </a: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亩；建筑面积</a:t>
            </a:r>
            <a:r>
              <a:rPr lang="en-US" altLang="zh-CN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9600㎡</a:t>
            </a: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，其中</a:t>
            </a:r>
            <a:endParaRPr lang="en-US" altLang="zh-CN" sz="1400" dirty="0">
              <a:solidFill>
                <a:srgbClr val="000000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车间面积</a:t>
            </a:r>
            <a:r>
              <a:rPr lang="en-US" altLang="zh-CN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8000㎡</a:t>
            </a:r>
            <a:r>
              <a:rPr lang="zh-CN" altLang="en-US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，办公综合区域面积</a:t>
            </a:r>
            <a:r>
              <a:rPr lang="en-US" altLang="zh-CN" sz="1400" dirty="0">
                <a:solidFill>
                  <a:srgbClr val="000000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1600㎡</a:t>
            </a:r>
            <a:endParaRPr lang="en-US" altLang="zh-CN" sz="1400" dirty="0">
              <a:solidFill>
                <a:srgbClr val="000000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endParaRPr lang="en-US" altLang="zh-CN" sz="1400" dirty="0">
              <a:solidFill>
                <a:srgbClr val="000000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1" t="19095" r="14165" b="26831"/>
          <a:stretch>
            <a:fillRect/>
          </a:stretch>
        </p:blipFill>
        <p:spPr>
          <a:xfrm>
            <a:off x="5654338" y="3913405"/>
            <a:ext cx="6016945" cy="23774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5" name="图示 4"/>
          <p:cNvGraphicFramePr/>
          <p:nvPr/>
        </p:nvGraphicFramePr>
        <p:xfrm>
          <a:off x="326796" y="904973"/>
          <a:ext cx="11538408" cy="5953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二、组织结构</a:t>
            </a:r>
            <a:r>
              <a:rPr lang="en-US" altLang="zh-CN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-</a:t>
            </a:r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顺义工厂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23115" y="6356350"/>
            <a:ext cx="2743200" cy="365125"/>
          </a:xfrm>
        </p:spPr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二、组织结构</a:t>
            </a:r>
            <a:r>
              <a:rPr lang="en-US" altLang="zh-CN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-</a:t>
            </a:r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南皮工厂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527901" y="904973"/>
          <a:ext cx="11538408" cy="5953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569525" y="238549"/>
            <a:ext cx="8705103" cy="5981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02</a:t>
            </a:r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经营规模及主要客户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B978-3C4E-4DE7-83FF-4EB49EACE3CD}" type="slidenum">
              <a:rPr lang="zh-CN" altLang="en-US" smtClean="0"/>
            </a:fld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838355" y="791815"/>
            <a:ext cx="10784120" cy="199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公司成立以来，产值稳步增长，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2023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年实现产值约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8000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万元；</a:t>
            </a:r>
            <a:endParaRPr lang="en-US" altLang="zh-CN" sz="120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Since the establishment of the company, the output value has grown steadily, and the output value will reach about 80 million yuan in 2023;</a:t>
            </a:r>
            <a:endParaRPr lang="en-US" altLang="zh-CN" sz="12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同时不间断地跟进投资与技术改造升级，目前总资产约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7200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万；</a:t>
            </a:r>
            <a:endParaRPr lang="en-US" altLang="zh-CN" sz="120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At the same time continuously follow up the investment and technological upgrading, the current total assets of about 45 million;</a:t>
            </a:r>
            <a:endParaRPr lang="en-US" altLang="zh-CN" sz="12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2024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ABB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销售预估为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3700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万，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ABB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同比上升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11%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左右，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SND2000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万，共计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5700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万；其他客户约</a:t>
            </a:r>
            <a:r>
              <a:rPr lang="en-US" altLang="zh-CN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2300</a:t>
            </a:r>
            <a:r>
              <a:rPr lang="zh-CN" altLang="en-US" sz="120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万，同比基本相同；</a:t>
            </a:r>
            <a:endParaRPr lang="en-US" altLang="zh-CN" sz="120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In 2024, ABB sales are expected to be 37 million, ABB increased by 11%, SND20 million, a total of 57 million; Other customers of about 23 million, basically the same year on year;</a:t>
            </a:r>
            <a:endParaRPr lang="zh-CN" altLang="en-US" sz="12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内容占位符 6"/>
          <p:cNvGraphicFramePr/>
          <p:nvPr/>
        </p:nvGraphicFramePr>
        <p:xfrm>
          <a:off x="434717" y="2714052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0317" y="334615"/>
            <a:ext cx="913589" cy="5460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9640" y="880668"/>
            <a:ext cx="1154942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2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北京申瑞</a:t>
            </a:r>
            <a:endParaRPr lang="zh-CN" altLang="en-US" sz="1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22405" y="6355588"/>
            <a:ext cx="2742486" cy="365030"/>
          </a:xfrm>
        </p:spPr>
        <p:txBody>
          <a:bodyPr/>
          <a:lstStyle/>
          <a:p>
            <a:pPr defTabSz="913765"/>
            <a:fld id="{83E8B978-3C4E-4DE7-83FF-4EB49EACE3CD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70965" y="239381"/>
            <a:ext cx="8702836" cy="598007"/>
          </a:xfrm>
          <a:prstGeom prst="rect">
            <a:avLst/>
          </a:prstGeom>
        </p:spPr>
        <p:txBody>
          <a:bodyPr vert="horz" lIns="91416" tIns="45708" rIns="91416" bIns="4570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defTabSz="913765"/>
            <a:r>
              <a:rPr lang="zh-CN" altLang="en-US" sz="2400" b="0" kern="0" dirty="0">
                <a:solidFill>
                  <a:srgbClr val="DAB96E"/>
                </a:solidFill>
                <a:latin typeface="微软雅黑"/>
                <a:ea typeface="微软雅黑"/>
              </a:rPr>
              <a:t>业务范围</a:t>
            </a:r>
            <a:endParaRPr lang="zh-CN" altLang="en-US" sz="2400" b="0" kern="0" dirty="0">
              <a:solidFill>
                <a:srgbClr val="DAB96E"/>
              </a:solidFill>
              <a:latin typeface="微软雅黑"/>
              <a:ea typeface="微软雅黑"/>
            </a:endParaRPr>
          </a:p>
        </p:txBody>
      </p:sp>
      <p:pic>
        <p:nvPicPr>
          <p:cNvPr id="18" name="图表 17"/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89" y="1082969"/>
            <a:ext cx="7343202" cy="545513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32" b="90085" l="3128" r="93491">
                        <a14:foregroundMark x1="6002" y1="30878" x2="26458" y2="41926"/>
                        <a14:foregroundMark x1="3212" y1="22096" x2="3550" y2="51558"/>
                        <a14:foregroundMark x1="13440" y1="13598" x2="18935" y2="14448"/>
                        <a14:foregroundMark x1="7608" y1="60623" x2="14962" y2="58357"/>
                        <a14:foregroundMark x1="4734" y1="58924" x2="4734" y2="58924"/>
                        <a14:foregroundMark x1="28656" y1="81870" x2="28740" y2="87535"/>
                        <a14:foregroundMark x1="27303" y1="84419" x2="29727" y2="89835"/>
                        <a14:foregroundMark x1="27557" y1="90085" x2="29924" y2="86119"/>
                        <a14:foregroundMark x1="24598" y1="79603" x2="26965" y2="81020"/>
                        <a14:foregroundMark x1="23415" y1="73654" x2="24091" y2="77904"/>
                        <a14:foregroundMark x1="36179" y1="86119" x2="40659" y2="78187"/>
                        <a14:foregroundMark x1="40659" y1="78187" x2="41082" y2="75354"/>
                        <a14:foregroundMark x1="41251" y1="81303" x2="36855" y2="87535"/>
                        <a14:foregroundMark x1="36855" y1="87535" x2="35841" y2="87535"/>
                        <a14:foregroundMark x1="37992" y1="88847" x2="38292" y2="88669"/>
                        <a14:foregroundMark x1="41167" y1="85269" x2="41082" y2="76487"/>
                        <a14:foregroundMark x1="41927" y1="72805" x2="41843" y2="77904"/>
                        <a14:foregroundMark x1="44294" y1="68272" x2="45731" y2="67705"/>
                        <a14:foregroundMark x1="42434" y1="81586" x2="39595" y2="88655"/>
                        <a14:foregroundMark x1="66188" y1="82436" x2="73373" y2="89518"/>
                        <a14:foregroundMark x1="86221" y1="63173" x2="85545" y2="81303"/>
                        <a14:foregroundMark x1="93322" y1="58924" x2="93491" y2="68555"/>
                        <a14:backgroundMark x1="28064" y1="96034" x2="39899" y2="946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55" y="3215605"/>
            <a:ext cx="3987551" cy="118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M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97" b="96206" l="4607" r="93767">
                        <a14:foregroundMark x1="13008" y1="17344" x2="70461" y2="14905"/>
                        <a14:foregroundMark x1="70461" y1="14905" x2="84553" y2="15447"/>
                        <a14:foregroundMark x1="84553" y1="15447" x2="88618" y2="28184"/>
                        <a14:foregroundMark x1="88618" y1="28184" x2="89431" y2="78320"/>
                        <a14:foregroundMark x1="89431" y1="78320" x2="85366" y2="87805"/>
                        <a14:foregroundMark x1="85366" y1="87805" x2="13279" y2="88889"/>
                        <a14:foregroundMark x1="13279" y1="88889" x2="9214" y2="80217"/>
                        <a14:foregroundMark x1="9214" y1="80217" x2="9756" y2="17886"/>
                        <a14:foregroundMark x1="16260" y1="5420" x2="91870" y2="9756"/>
                        <a14:foregroundMark x1="30081" y1="3252" x2="93767" y2="7046"/>
                        <a14:foregroundMark x1="9214" y1="93225" x2="27642" y2="96206"/>
                        <a14:foregroundMark x1="27642" y1="96206" x2="78591" y2="92141"/>
                        <a14:foregroundMark x1="29539" y1="51762" x2="85366" y2="84824"/>
                        <a14:foregroundMark x1="85366" y1="84824" x2="86179" y2="84553"/>
                        <a14:foregroundMark x1="81843" y1="50949" x2="29539" y2="77236"/>
                        <a14:foregroundMark x1="4878" y1="36043" x2="4878" y2="36043"/>
                        <a14:foregroundMark x1="5149" y1="27371" x2="5149" y2="27371"/>
                        <a14:foregroundMark x1="4607" y1="21680" x2="4607" y2="21680"/>
                        <a14:foregroundMark x1="4878" y1="19512" x2="4878" y2="19512"/>
                        <a14:foregroundMark x1="4878" y1="16802" x2="4878" y2="16802"/>
                        <a14:foregroundMark x1="4607" y1="14905" x2="4607" y2="14905"/>
                        <a14:foregroundMark x1="4607" y1="24390" x2="4607" y2="24390"/>
                        <a14:foregroundMark x1="93225" y1="10298" x2="89431" y2="46612"/>
                        <a14:foregroundMark x1="24932" y1="1897" x2="24932" y2="1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531" y="1669771"/>
            <a:ext cx="1405057" cy="140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8425" r="95971">
                        <a14:foregroundMark x1="12130" y1="13155" x2="8791" y2="17857"/>
                        <a14:foregroundMark x1="9731" y1="59286" x2="10256" y2="82500"/>
                        <a14:foregroundMark x1="9666" y1="56429" x2="9731" y2="59286"/>
                        <a14:foregroundMark x1="9617" y1="54286" x2="9666" y2="56429"/>
                        <a14:foregroundMark x1="9585" y1="52857" x2="9617" y2="54286"/>
                        <a14:foregroundMark x1="9561" y1="51786" x2="9585" y2="52857"/>
                        <a14:foregroundMark x1="9536" y1="50714" x2="9561" y2="51786"/>
                        <a14:foregroundMark x1="8791" y1="17857" x2="9536" y2="50714"/>
                        <a14:foregroundMark x1="85714" y1="15000" x2="93040" y2="13214"/>
                        <a14:foregroundMark x1="93040" y1="13214" x2="92674" y2="25357"/>
                        <a14:foregroundMark x1="92674" y1="25357" x2="87912" y2="45357"/>
                        <a14:foregroundMark x1="94505" y1="9286" x2="95971" y2="20357"/>
                        <a14:foregroundMark x1="95971" y1="20357" x2="95971" y2="21429"/>
                        <a14:backgroundMark x1="10623" y1="5714" x2="17949" y2="5357"/>
                        <a14:backgroundMark x1="17949" y1="5357" x2="21245" y2="5357"/>
                        <a14:backgroundMark x1="5495" y1="5357" x2="25275" y2="5000"/>
                        <a14:backgroundMark x1="25275" y1="5000" x2="25641" y2="5000"/>
                        <a14:backgroundMark x1="9524" y1="54286" x2="9524" y2="54286"/>
                        <a14:backgroundMark x1="9524" y1="50714" x2="9524" y2="50714"/>
                        <a14:backgroundMark x1="10256" y1="52857" x2="10256" y2="52857"/>
                        <a14:backgroundMark x1="9524" y1="51786" x2="9524" y2="51786"/>
                        <a14:backgroundMark x1="9890" y1="56429" x2="9890" y2="56429"/>
                        <a14:backgroundMark x1="9524" y1="59286" x2="9524" y2="5928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46807" y="4799293"/>
            <a:ext cx="1314921" cy="91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455" b="91364" l="5455" r="90000">
                        <a14:foregroundMark x1="29545" y1="39091" x2="12273" y2="63182"/>
                        <a14:foregroundMark x1="8636" y1="56364" x2="5909" y2="63636"/>
                        <a14:foregroundMark x1="46364" y1="20455" x2="55455" y2="21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12"/>
          <a:stretch>
            <a:fillRect/>
          </a:stretch>
        </p:blipFill>
        <p:spPr bwMode="auto">
          <a:xfrm>
            <a:off x="6388082" y="4306903"/>
            <a:ext cx="1191010" cy="99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5"/>
          <p:cNvSpPr>
            <a:spLocks noChangeArrowheads="1"/>
          </p:cNvSpPr>
          <p:nvPr/>
        </p:nvSpPr>
        <p:spPr bwMode="auto">
          <a:xfrm>
            <a:off x="8068482" y="1947633"/>
            <a:ext cx="3252531" cy="29627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3765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现在主要客户以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ABB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和施耐德为主；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主要产品范围局限在传动和电气柜；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后续寻找机会开拓其他行业范畴的配套业务，以设备装备和半导体行业的设备为主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目前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AAB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占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，施耐德占大约</a:t>
            </a:r>
            <a:r>
              <a:rPr lang="en-US" altLang="zh-CN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的产值；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对业务支撑和公司发展起到了很大作用和意义；</a:t>
            </a:r>
            <a:endParaRPr lang="en-US" altLang="zh-CN" sz="1400" kern="0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2413</Words>
  <Application>Kingsoft Office WPP</Application>
  <PresentationFormat>宽屏</PresentationFormat>
  <Paragraphs>436</Paragraphs>
  <Slides>19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南皮景滨五金制造有限公司</dc:title>
  <dc:creator>baihj</dc:creator>
  <cp:lastModifiedBy>Administrator</cp:lastModifiedBy>
  <cp:revision>3953</cp:revision>
  <cp:lastPrinted>2022-01-07T09:26:00Z</cp:lastPrinted>
  <dcterms:created xsi:type="dcterms:W3CDTF">2017-10-30T09:42:00Z</dcterms:created>
  <dcterms:modified xsi:type="dcterms:W3CDTF">2025-04-01T09:54:26Z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